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30275213" cy="42479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75" userDrawn="1">
          <p15:clr>
            <a:srgbClr val="A4A3A4"/>
          </p15:clr>
        </p15:guide>
        <p15:guide id="2" pos="31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76B3"/>
    <a:srgbClr val="FFEEBD"/>
    <a:srgbClr val="839AC7"/>
    <a:srgbClr val="7CA7CE"/>
    <a:srgbClr val="B0CAE2"/>
    <a:srgbClr val="3D6D95"/>
    <a:srgbClr val="F3EDE4"/>
    <a:srgbClr val="415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88FB0C-0024-4481-9352-746E0195837B}" v="5" dt="2022-10-24T09:49:09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09" autoAdjust="0"/>
  </p:normalViewPr>
  <p:slideViewPr>
    <p:cSldViewPr snapToGrid="0">
      <p:cViewPr>
        <p:scale>
          <a:sx n="37" d="100"/>
          <a:sy n="37" d="100"/>
        </p:scale>
        <p:origin x="60" y="-3546"/>
      </p:cViewPr>
      <p:guideLst>
        <p:guide orient="horz" pos="17575"/>
        <p:guide pos="31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경호" userId="60ca7264-952a-44a9-9066-8b02e9f3b969" providerId="ADAL" clId="{F76831D9-163A-470A-AF15-2DE873ECAE86}"/>
    <pc:docChg chg="undo custSel modSld">
      <pc:chgData name="김경호" userId="60ca7264-952a-44a9-9066-8b02e9f3b969" providerId="ADAL" clId="{F76831D9-163A-470A-AF15-2DE873ECAE86}" dt="2022-10-13T06:41:58.904" v="1" actId="14100"/>
      <pc:docMkLst>
        <pc:docMk/>
      </pc:docMkLst>
      <pc:sldChg chg="modSp mod">
        <pc:chgData name="김경호" userId="60ca7264-952a-44a9-9066-8b02e9f3b969" providerId="ADAL" clId="{F76831D9-163A-470A-AF15-2DE873ECAE86}" dt="2022-10-13T06:41:58.904" v="1" actId="14100"/>
        <pc:sldMkLst>
          <pc:docMk/>
          <pc:sldMk cId="3829329839" sldId="257"/>
        </pc:sldMkLst>
        <pc:graphicFrameChg chg="mod">
          <ac:chgData name="김경호" userId="60ca7264-952a-44a9-9066-8b02e9f3b969" providerId="ADAL" clId="{F76831D9-163A-470A-AF15-2DE873ECAE86}" dt="2022-10-13T06:41:58.904" v="1" actId="14100"/>
          <ac:graphicFrameMkLst>
            <pc:docMk/>
            <pc:sldMk cId="3829329839" sldId="257"/>
            <ac:graphicFrameMk id="42" creationId="{E4FDE51D-47C8-F2C2-91A9-40FA2B5CF9A2}"/>
          </ac:graphicFrameMkLst>
        </pc:graphicFrameChg>
      </pc:sldChg>
    </pc:docChg>
  </pc:docChgLst>
  <pc:docChgLst>
    <pc:chgData name="송다현" userId="S::2018016003@cbnu.ac.kr::9b7856fa-b906-43da-b9c5-d1c2b6c4e02a" providerId="AD" clId="Web-{9B008244-A2B9-3D92-FE42-D6CFE5B891A5}"/>
    <pc:docChg chg="modSld">
      <pc:chgData name="송다현" userId="S::2018016003@cbnu.ac.kr::9b7856fa-b906-43da-b9c5-d1c2b6c4e02a" providerId="AD" clId="Web-{9B008244-A2B9-3D92-FE42-D6CFE5B891A5}" dt="2022-10-12T04:06:41.819" v="0" actId="20577"/>
      <pc:docMkLst>
        <pc:docMk/>
      </pc:docMkLst>
      <pc:sldChg chg="modSp">
        <pc:chgData name="송다현" userId="S::2018016003@cbnu.ac.kr::9b7856fa-b906-43da-b9c5-d1c2b6c4e02a" providerId="AD" clId="Web-{9B008244-A2B9-3D92-FE42-D6CFE5B891A5}" dt="2022-10-12T04:06:41.819" v="0" actId="20577"/>
        <pc:sldMkLst>
          <pc:docMk/>
          <pc:sldMk cId="3829329839" sldId="257"/>
        </pc:sldMkLst>
        <pc:spChg chg="mod">
          <ac:chgData name="송다현" userId="S::2018016003@cbnu.ac.kr::9b7856fa-b906-43da-b9c5-d1c2b6c4e02a" providerId="AD" clId="Web-{9B008244-A2B9-3D92-FE42-D6CFE5B891A5}" dt="2022-10-12T04:06:41.819" v="0" actId="20577"/>
          <ac:spMkLst>
            <pc:docMk/>
            <pc:sldMk cId="3829329839" sldId="257"/>
            <ac:spMk id="5" creationId="{2F2856E5-B3E0-9EF2-82CC-0C2A700BF611}"/>
          </ac:spMkLst>
        </pc:spChg>
      </pc:sldChg>
    </pc:docChg>
  </pc:docChgLst>
  <pc:docChgLst>
    <pc:chgData name="류아림" userId="cabe98a3-eb64-4f69-b91e-b8e22b5e9c76" providerId="ADAL" clId="{B1D00A0B-B5B0-40C0-85DB-087FE3B7A196}"/>
    <pc:docChg chg="undo custSel addSld delSld modSld modMainMaster">
      <pc:chgData name="류아림" userId="cabe98a3-eb64-4f69-b91e-b8e22b5e9c76" providerId="ADAL" clId="{B1D00A0B-B5B0-40C0-85DB-087FE3B7A196}" dt="2022-10-11T11:07:36.320" v="1022" actId="478"/>
      <pc:docMkLst>
        <pc:docMk/>
      </pc:docMkLst>
      <pc:sldChg chg="modSp del mod">
        <pc:chgData name="류아림" userId="cabe98a3-eb64-4f69-b91e-b8e22b5e9c76" providerId="ADAL" clId="{B1D00A0B-B5B0-40C0-85DB-087FE3B7A196}" dt="2022-10-11T10:40:28.013" v="241" actId="47"/>
        <pc:sldMkLst>
          <pc:docMk/>
          <pc:sldMk cId="2672784626" sldId="257"/>
        </pc:sldMkLst>
        <pc:spChg chg="mod">
          <ac:chgData name="류아림" userId="cabe98a3-eb64-4f69-b91e-b8e22b5e9c76" providerId="ADAL" clId="{B1D00A0B-B5B0-40C0-85DB-087FE3B7A196}" dt="2022-10-11T10:34:27.359" v="34" actId="27636"/>
          <ac:spMkLst>
            <pc:docMk/>
            <pc:sldMk cId="2672784626" sldId="257"/>
            <ac:spMk id="4" creationId="{4EBD6426-71D7-3605-B586-2AF79E2DCC67}"/>
          </ac:spMkLst>
        </pc:spChg>
      </pc:sldChg>
      <pc:sldChg chg="new del">
        <pc:chgData name="류아림" userId="cabe98a3-eb64-4f69-b91e-b8e22b5e9c76" providerId="ADAL" clId="{B1D00A0B-B5B0-40C0-85DB-087FE3B7A196}" dt="2022-10-11T10:40:29.875" v="242" actId="47"/>
        <pc:sldMkLst>
          <pc:docMk/>
          <pc:sldMk cId="4277900871" sldId="258"/>
        </pc:sldMkLst>
      </pc:sldChg>
      <pc:sldMasterChg chg="modSldLayout">
        <pc:chgData name="류아림" userId="cabe98a3-eb64-4f69-b91e-b8e22b5e9c76" providerId="ADAL" clId="{B1D00A0B-B5B0-40C0-85DB-087FE3B7A196}" dt="2022-10-11T11:07:36.320" v="1022" actId="478"/>
        <pc:sldMasterMkLst>
          <pc:docMk/>
          <pc:sldMasterMk cId="724738027" sldId="2147483660"/>
        </pc:sldMasterMkLst>
        <pc:sldLayoutChg chg="addSp delSp modSp mod setBg">
          <pc:chgData name="류아림" userId="cabe98a3-eb64-4f69-b91e-b8e22b5e9c76" providerId="ADAL" clId="{B1D00A0B-B5B0-40C0-85DB-087FE3B7A196}" dt="2022-10-11T11:07:36.320" v="1022" actId="478"/>
          <pc:sldLayoutMkLst>
            <pc:docMk/>
            <pc:sldMasterMk cId="724738027" sldId="2147483660"/>
            <pc:sldLayoutMk cId="2309422818" sldId="2147483662"/>
          </pc:sldLayoutMkLst>
          <pc:spChg chg="mod">
            <ac:chgData name="류아림" userId="cabe98a3-eb64-4f69-b91e-b8e22b5e9c76" providerId="ADAL" clId="{B1D00A0B-B5B0-40C0-85DB-087FE3B7A196}" dt="2022-10-11T10:35:16.726" v="53" actId="1076"/>
            <ac:spMkLst>
              <pc:docMk/>
              <pc:sldMasterMk cId="724738027" sldId="2147483660"/>
              <pc:sldLayoutMk cId="2309422818" sldId="2147483662"/>
              <ac:spMk id="2" creationId="{00000000-0000-0000-0000-000000000000}"/>
            </ac:spMkLst>
          </pc:spChg>
          <pc:spChg chg="add mod">
            <ac:chgData name="류아림" userId="cabe98a3-eb64-4f69-b91e-b8e22b5e9c76" providerId="ADAL" clId="{B1D00A0B-B5B0-40C0-85DB-087FE3B7A196}" dt="2022-10-11T10:36:02.153" v="137" actId="1035"/>
            <ac:spMkLst>
              <pc:docMk/>
              <pc:sldMasterMk cId="724738027" sldId="2147483660"/>
              <pc:sldLayoutMk cId="2309422818" sldId="2147483662"/>
              <ac:spMk id="3" creationId="{FC173139-F5F1-DDDD-DEAB-575090B5E3B4}"/>
            </ac:spMkLst>
          </pc:spChg>
          <pc:spChg chg="add del">
            <ac:chgData name="류아림" userId="cabe98a3-eb64-4f69-b91e-b8e22b5e9c76" providerId="ADAL" clId="{B1D00A0B-B5B0-40C0-85DB-087FE3B7A196}" dt="2022-10-11T10:52:30.613" v="817" actId="478"/>
            <ac:spMkLst>
              <pc:docMk/>
              <pc:sldMasterMk cId="724738027" sldId="2147483660"/>
              <pc:sldLayoutMk cId="2309422818" sldId="2147483662"/>
              <ac:spMk id="4" creationId="{00000000-0000-0000-0000-000000000000}"/>
            </ac:spMkLst>
          </pc:spChg>
          <pc:spChg chg="add del">
            <ac:chgData name="류아림" userId="cabe98a3-eb64-4f69-b91e-b8e22b5e9c76" providerId="ADAL" clId="{B1D00A0B-B5B0-40C0-85DB-087FE3B7A196}" dt="2022-10-11T10:52:30.613" v="817" actId="478"/>
            <ac:spMkLst>
              <pc:docMk/>
              <pc:sldMasterMk cId="724738027" sldId="2147483660"/>
              <pc:sldLayoutMk cId="2309422818" sldId="2147483662"/>
              <ac:spMk id="5" creationId="{00000000-0000-0000-0000-000000000000}"/>
            </ac:spMkLst>
          </pc:spChg>
          <pc:spChg chg="add del">
            <ac:chgData name="류아림" userId="cabe98a3-eb64-4f69-b91e-b8e22b5e9c76" providerId="ADAL" clId="{B1D00A0B-B5B0-40C0-85DB-087FE3B7A196}" dt="2022-10-11T10:52:30.613" v="817" actId="478"/>
            <ac:spMkLst>
              <pc:docMk/>
              <pc:sldMasterMk cId="724738027" sldId="2147483660"/>
              <pc:sldLayoutMk cId="2309422818" sldId="2147483662"/>
              <ac:spMk id="6" creationId="{00000000-0000-0000-0000-000000000000}"/>
            </ac:spMkLst>
          </pc:spChg>
          <pc:spChg chg="add mod">
            <ac:chgData name="류아림" userId="cabe98a3-eb64-4f69-b91e-b8e22b5e9c76" providerId="ADAL" clId="{B1D00A0B-B5B0-40C0-85DB-087FE3B7A196}" dt="2022-10-11T11:03:40.270" v="1001" actId="2085"/>
            <ac:spMkLst>
              <pc:docMk/>
              <pc:sldMasterMk cId="724738027" sldId="2147483660"/>
              <pc:sldLayoutMk cId="2309422818" sldId="2147483662"/>
              <ac:spMk id="7" creationId="{3241B817-16D7-A67A-4D04-7968D15FCF01}"/>
            </ac:spMkLst>
          </pc:spChg>
          <pc:spChg chg="add mod">
            <ac:chgData name="류아림" userId="cabe98a3-eb64-4f69-b91e-b8e22b5e9c76" providerId="ADAL" clId="{B1D00A0B-B5B0-40C0-85DB-087FE3B7A196}" dt="2022-10-11T10:49:32.594" v="780" actId="1035"/>
            <ac:spMkLst>
              <pc:docMk/>
              <pc:sldMasterMk cId="724738027" sldId="2147483660"/>
              <pc:sldLayoutMk cId="2309422818" sldId="2147483662"/>
              <ac:spMk id="8" creationId="{C23D8455-E398-48A3-112B-39F936AB4E4C}"/>
            </ac:spMkLst>
          </pc:spChg>
          <pc:spChg chg="mod">
            <ac:chgData name="류아림" userId="cabe98a3-eb64-4f69-b91e-b8e22b5e9c76" providerId="ADAL" clId="{B1D00A0B-B5B0-40C0-85DB-087FE3B7A196}" dt="2022-10-11T11:03:21.599" v="998" actId="2085"/>
            <ac:spMkLst>
              <pc:docMk/>
              <pc:sldMasterMk cId="724738027" sldId="2147483660"/>
              <pc:sldLayoutMk cId="2309422818" sldId="2147483662"/>
              <ac:spMk id="9" creationId="{A49BDFD1-4ED0-8CAD-21A9-B5CF8F46F95E}"/>
            </ac:spMkLst>
          </pc:spChg>
          <pc:spChg chg="mod">
            <ac:chgData name="류아림" userId="cabe98a3-eb64-4f69-b91e-b8e22b5e9c76" providerId="ADAL" clId="{B1D00A0B-B5B0-40C0-85DB-087FE3B7A196}" dt="2022-10-11T11:03:25.025" v="999" actId="2085"/>
            <ac:spMkLst>
              <pc:docMk/>
              <pc:sldMasterMk cId="724738027" sldId="2147483660"/>
              <pc:sldLayoutMk cId="2309422818" sldId="2147483662"/>
              <ac:spMk id="10" creationId="{BDF51098-3898-DD5C-CB26-FA30BFFE44B9}"/>
            </ac:spMkLst>
          </pc:spChg>
          <pc:spChg chg="add mod">
            <ac:chgData name="류아림" userId="cabe98a3-eb64-4f69-b91e-b8e22b5e9c76" providerId="ADAL" clId="{B1D00A0B-B5B0-40C0-85DB-087FE3B7A196}" dt="2022-10-11T11:03:51.607" v="1003" actId="2085"/>
            <ac:spMkLst>
              <pc:docMk/>
              <pc:sldMasterMk cId="724738027" sldId="2147483660"/>
              <pc:sldLayoutMk cId="2309422818" sldId="2147483662"/>
              <ac:spMk id="11" creationId="{F0834DD3-A1CA-6676-9119-45C5ED82E995}"/>
            </ac:spMkLst>
          </pc:spChg>
          <pc:spChg chg="mod">
            <ac:chgData name="류아림" userId="cabe98a3-eb64-4f69-b91e-b8e22b5e9c76" providerId="ADAL" clId="{B1D00A0B-B5B0-40C0-85DB-087FE3B7A196}" dt="2022-10-11T11:07:33.658" v="1021" actId="207"/>
            <ac:spMkLst>
              <pc:docMk/>
              <pc:sldMasterMk cId="724738027" sldId="2147483660"/>
              <pc:sldLayoutMk cId="2309422818" sldId="2147483662"/>
              <ac:spMk id="12" creationId="{8971C43B-0017-B149-F2B9-C23BE6F5C731}"/>
            </ac:spMkLst>
          </pc:spChg>
          <pc:spChg chg="mod">
            <ac:chgData name="류아림" userId="cabe98a3-eb64-4f69-b91e-b8e22b5e9c76" providerId="ADAL" clId="{B1D00A0B-B5B0-40C0-85DB-087FE3B7A196}" dt="2022-10-11T10:36:02.153" v="137" actId="1035"/>
            <ac:spMkLst>
              <pc:docMk/>
              <pc:sldMasterMk cId="724738027" sldId="2147483660"/>
              <pc:sldLayoutMk cId="2309422818" sldId="2147483662"/>
              <ac:spMk id="14" creationId="{E3772DC6-78E3-C3F1-6C02-D13C85A65FAC}"/>
            </ac:spMkLst>
          </pc:spChg>
          <pc:spChg chg="mod">
            <ac:chgData name="류아림" userId="cabe98a3-eb64-4f69-b91e-b8e22b5e9c76" providerId="ADAL" clId="{B1D00A0B-B5B0-40C0-85DB-087FE3B7A196}" dt="2022-10-11T11:05:52.179" v="1014" actId="20577"/>
            <ac:spMkLst>
              <pc:docMk/>
              <pc:sldMasterMk cId="724738027" sldId="2147483660"/>
              <pc:sldLayoutMk cId="2309422818" sldId="2147483662"/>
              <ac:spMk id="16" creationId="{BCBBC88F-293E-7F86-B96E-FABC7FD86BF2}"/>
            </ac:spMkLst>
          </pc:spChg>
          <pc:spChg chg="add mod">
            <ac:chgData name="류아림" userId="cabe98a3-eb64-4f69-b91e-b8e22b5e9c76" providerId="ADAL" clId="{B1D00A0B-B5B0-40C0-85DB-087FE3B7A196}" dt="2022-10-11T11:04:57.336" v="1008" actId="207"/>
            <ac:spMkLst>
              <pc:docMk/>
              <pc:sldMasterMk cId="724738027" sldId="2147483660"/>
              <pc:sldLayoutMk cId="2309422818" sldId="2147483662"/>
              <ac:spMk id="21" creationId="{9E315D5F-6910-2A96-74B0-1788BADA4ECD}"/>
            </ac:spMkLst>
          </pc:spChg>
          <pc:spChg chg="add del mod">
            <ac:chgData name="류아림" userId="cabe98a3-eb64-4f69-b91e-b8e22b5e9c76" providerId="ADAL" clId="{B1D00A0B-B5B0-40C0-85DB-087FE3B7A196}" dt="2022-10-11T11:05:08.661" v="1009" actId="207"/>
            <ac:spMkLst>
              <pc:docMk/>
              <pc:sldMasterMk cId="724738027" sldId="2147483660"/>
              <pc:sldLayoutMk cId="2309422818" sldId="2147483662"/>
              <ac:spMk id="22" creationId="{674D64E1-F55B-C0CD-4B8A-9C7F5BF8F0C6}"/>
            </ac:spMkLst>
          </pc:spChg>
          <pc:spChg chg="add del mod">
            <ac:chgData name="류아림" userId="cabe98a3-eb64-4f69-b91e-b8e22b5e9c76" providerId="ADAL" clId="{B1D00A0B-B5B0-40C0-85DB-087FE3B7A196}" dt="2022-10-11T10:51:35.667" v="806" actId="478"/>
            <ac:spMkLst>
              <pc:docMk/>
              <pc:sldMasterMk cId="724738027" sldId="2147483660"/>
              <pc:sldLayoutMk cId="2309422818" sldId="2147483662"/>
              <ac:spMk id="23" creationId="{6F6221EB-1900-8E8E-BD68-EAEDF154C06A}"/>
            </ac:spMkLst>
          </pc:spChg>
          <pc:spChg chg="add del mod">
            <ac:chgData name="류아림" userId="cabe98a3-eb64-4f69-b91e-b8e22b5e9c76" providerId="ADAL" clId="{B1D00A0B-B5B0-40C0-85DB-087FE3B7A196}" dt="2022-10-11T10:56:34.471" v="917" actId="478"/>
            <ac:spMkLst>
              <pc:docMk/>
              <pc:sldMasterMk cId="724738027" sldId="2147483660"/>
              <pc:sldLayoutMk cId="2309422818" sldId="2147483662"/>
              <ac:spMk id="24" creationId="{81595DD5-900B-4C2D-14AC-C1B3B459EBEA}"/>
            </ac:spMkLst>
          </pc:spChg>
          <pc:spChg chg="add del">
            <ac:chgData name="류아림" userId="cabe98a3-eb64-4f69-b91e-b8e22b5e9c76" providerId="ADAL" clId="{B1D00A0B-B5B0-40C0-85DB-087FE3B7A196}" dt="2022-10-11T10:54:36.237" v="892" actId="11529"/>
            <ac:spMkLst>
              <pc:docMk/>
              <pc:sldMasterMk cId="724738027" sldId="2147483660"/>
              <pc:sldLayoutMk cId="2309422818" sldId="2147483662"/>
              <ac:spMk id="25" creationId="{8AC1CDD8-C176-B537-F2B7-88DB343E0CA4}"/>
            </ac:spMkLst>
          </pc:spChg>
          <pc:spChg chg="add mod">
            <ac:chgData name="류아림" userId="cabe98a3-eb64-4f69-b91e-b8e22b5e9c76" providerId="ADAL" clId="{B1D00A0B-B5B0-40C0-85DB-087FE3B7A196}" dt="2022-10-11T11:04:36.192" v="1005" actId="207"/>
            <ac:spMkLst>
              <pc:docMk/>
              <pc:sldMasterMk cId="724738027" sldId="2147483660"/>
              <pc:sldLayoutMk cId="2309422818" sldId="2147483662"/>
              <ac:spMk id="26" creationId="{2B70729B-1C13-86B3-D6B3-51960B526F05}"/>
            </ac:spMkLst>
          </pc:spChg>
          <pc:spChg chg="add del">
            <ac:chgData name="류아림" userId="cabe98a3-eb64-4f69-b91e-b8e22b5e9c76" providerId="ADAL" clId="{B1D00A0B-B5B0-40C0-85DB-087FE3B7A196}" dt="2022-10-11T10:57:53.654" v="927" actId="11529"/>
            <ac:spMkLst>
              <pc:docMk/>
              <pc:sldMasterMk cId="724738027" sldId="2147483660"/>
              <pc:sldLayoutMk cId="2309422818" sldId="2147483662"/>
              <ac:spMk id="27" creationId="{5A555EE5-FE64-DEB5-4E31-A791FB9EB84F}"/>
            </ac:spMkLst>
          </pc:spChg>
          <pc:spChg chg="add del mod">
            <ac:chgData name="류아림" userId="cabe98a3-eb64-4f69-b91e-b8e22b5e9c76" providerId="ADAL" clId="{B1D00A0B-B5B0-40C0-85DB-087FE3B7A196}" dt="2022-10-11T10:57:55.245" v="928" actId="478"/>
            <ac:spMkLst>
              <pc:docMk/>
              <pc:sldMasterMk cId="724738027" sldId="2147483660"/>
              <pc:sldLayoutMk cId="2309422818" sldId="2147483662"/>
              <ac:spMk id="28" creationId="{C2949FE8-7E38-3070-5467-C91BC718AC8B}"/>
            </ac:spMkLst>
          </pc:spChg>
          <pc:spChg chg="add mod">
            <ac:chgData name="류아림" userId="cabe98a3-eb64-4f69-b91e-b8e22b5e9c76" providerId="ADAL" clId="{B1D00A0B-B5B0-40C0-85DB-087FE3B7A196}" dt="2022-10-11T11:04:44.552" v="1006" actId="207"/>
            <ac:spMkLst>
              <pc:docMk/>
              <pc:sldMasterMk cId="724738027" sldId="2147483660"/>
              <pc:sldLayoutMk cId="2309422818" sldId="2147483662"/>
              <ac:spMk id="29" creationId="{FE74500A-A06D-42C8-848F-6C3FBA72D550}"/>
            </ac:spMkLst>
          </pc:spChg>
          <pc:spChg chg="add mod">
            <ac:chgData name="류아림" userId="cabe98a3-eb64-4f69-b91e-b8e22b5e9c76" providerId="ADAL" clId="{B1D00A0B-B5B0-40C0-85DB-087FE3B7A196}" dt="2022-10-11T11:05:18.158" v="1011" actId="2085"/>
            <ac:spMkLst>
              <pc:docMk/>
              <pc:sldMasterMk cId="724738027" sldId="2147483660"/>
              <pc:sldLayoutMk cId="2309422818" sldId="2147483662"/>
              <ac:spMk id="30" creationId="{F899E048-3A88-FEB6-8142-933656D86069}"/>
            </ac:spMkLst>
          </pc:spChg>
          <pc:grpChg chg="add mod">
            <ac:chgData name="류아림" userId="cabe98a3-eb64-4f69-b91e-b8e22b5e9c76" providerId="ADAL" clId="{B1D00A0B-B5B0-40C0-85DB-087FE3B7A196}" dt="2022-10-11T10:49:32.594" v="780" actId="1035"/>
            <ac:grpSpMkLst>
              <pc:docMk/>
              <pc:sldMasterMk cId="724738027" sldId="2147483660"/>
              <pc:sldLayoutMk cId="2309422818" sldId="2147483662"/>
              <ac:grpSpMk id="13" creationId="{651FD2EB-6516-2325-EDF8-C7B23D7552CE}"/>
            </ac:grpSpMkLst>
          </pc:grpChg>
          <pc:grpChg chg="add del mod">
            <ac:chgData name="류아림" userId="cabe98a3-eb64-4f69-b91e-b8e22b5e9c76" providerId="ADAL" clId="{B1D00A0B-B5B0-40C0-85DB-087FE3B7A196}" dt="2022-10-11T10:50:19.014" v="782" actId="478"/>
            <ac:grpSpMkLst>
              <pc:docMk/>
              <pc:sldMasterMk cId="724738027" sldId="2147483660"/>
              <pc:sldLayoutMk cId="2309422818" sldId="2147483662"/>
              <ac:grpSpMk id="18" creationId="{651FD2EB-6516-2325-EDF8-C7B23D7552CE}"/>
            </ac:grpSpMkLst>
          </pc:grpChg>
          <pc:picChg chg="add del mod">
            <ac:chgData name="류아림" userId="cabe98a3-eb64-4f69-b91e-b8e22b5e9c76" providerId="ADAL" clId="{B1D00A0B-B5B0-40C0-85DB-087FE3B7A196}" dt="2022-10-11T11:07:36.320" v="1022" actId="478"/>
            <ac:picMkLst>
              <pc:docMk/>
              <pc:sldMasterMk cId="724738027" sldId="2147483660"/>
              <pc:sldLayoutMk cId="2309422818" sldId="2147483662"/>
              <ac:picMk id="5" creationId="{B04954FF-6790-1B99-E7A0-F1340DF82769}"/>
            </ac:picMkLst>
          </pc:picChg>
          <pc:picChg chg="add mod">
            <ac:chgData name="류아림" userId="cabe98a3-eb64-4f69-b91e-b8e22b5e9c76" providerId="ADAL" clId="{B1D00A0B-B5B0-40C0-85DB-087FE3B7A196}" dt="2022-10-11T10:48:56.847" v="745"/>
            <ac:picMkLst>
              <pc:docMk/>
              <pc:sldMasterMk cId="724738027" sldId="2147483660"/>
              <pc:sldLayoutMk cId="2309422818" sldId="2147483662"/>
              <ac:picMk id="15" creationId="{AEECC94D-344D-D809-BEDE-5410380CB76C}"/>
            </ac:picMkLst>
          </pc:picChg>
          <pc:picChg chg="add mod">
            <ac:chgData name="류아림" userId="cabe98a3-eb64-4f69-b91e-b8e22b5e9c76" providerId="ADAL" clId="{B1D00A0B-B5B0-40C0-85DB-087FE3B7A196}" dt="2022-10-11T10:48:56.847" v="745"/>
            <ac:picMkLst>
              <pc:docMk/>
              <pc:sldMasterMk cId="724738027" sldId="2147483660"/>
              <pc:sldLayoutMk cId="2309422818" sldId="2147483662"/>
              <ac:picMk id="17" creationId="{8048ADF8-5725-B6A6-6EFD-B0DDA9F1EC25}"/>
            </ac:picMkLst>
          </pc:picChg>
          <pc:picChg chg="add mod">
            <ac:chgData name="류아림" userId="cabe98a3-eb64-4f69-b91e-b8e22b5e9c76" providerId="ADAL" clId="{B1D00A0B-B5B0-40C0-85DB-087FE3B7A196}" dt="2022-10-11T10:50:14.058" v="781"/>
            <ac:picMkLst>
              <pc:docMk/>
              <pc:sldMasterMk cId="724738027" sldId="2147483660"/>
              <pc:sldLayoutMk cId="2309422818" sldId="2147483662"/>
              <ac:picMk id="19" creationId="{AEECC94D-344D-D809-BEDE-5410380CB76C}"/>
            </ac:picMkLst>
          </pc:picChg>
          <pc:picChg chg="add mod">
            <ac:chgData name="류아림" userId="cabe98a3-eb64-4f69-b91e-b8e22b5e9c76" providerId="ADAL" clId="{B1D00A0B-B5B0-40C0-85DB-087FE3B7A196}" dt="2022-10-11T10:50:14.058" v="781"/>
            <ac:picMkLst>
              <pc:docMk/>
              <pc:sldMasterMk cId="724738027" sldId="2147483660"/>
              <pc:sldLayoutMk cId="2309422818" sldId="2147483662"/>
              <ac:picMk id="20" creationId="{8048ADF8-5725-B6A6-6EFD-B0DDA9F1EC25}"/>
            </ac:picMkLst>
          </pc:picChg>
          <pc:picChg chg="add del mod">
            <ac:chgData name="류아림" userId="cabe98a3-eb64-4f69-b91e-b8e22b5e9c76" providerId="ADAL" clId="{B1D00A0B-B5B0-40C0-85DB-087FE3B7A196}" dt="2022-10-11T11:04:49.817" v="1007" actId="478"/>
            <ac:picMkLst>
              <pc:docMk/>
              <pc:sldMasterMk cId="724738027" sldId="2147483660"/>
              <pc:sldLayoutMk cId="2309422818" sldId="2147483662"/>
              <ac:picMk id="32" creationId="{8446621D-B1F7-6268-A1C0-335E32B60948}"/>
            </ac:picMkLst>
          </pc:picChg>
        </pc:sldLayoutChg>
      </pc:sldMasterChg>
    </pc:docChg>
  </pc:docChgLst>
  <pc:docChgLst>
    <pc:chgData name="류아림" userId="cabe98a3-eb64-4f69-b91e-b8e22b5e9c76" providerId="ADAL" clId="{5088FB0C-0024-4481-9352-746E0195837B}"/>
    <pc:docChg chg="undo redo custSel modSld">
      <pc:chgData name="류아림" userId="cabe98a3-eb64-4f69-b91e-b8e22b5e9c76" providerId="ADAL" clId="{5088FB0C-0024-4481-9352-746E0195837B}" dt="2022-10-24T09:52:01.214" v="102" actId="1035"/>
      <pc:docMkLst>
        <pc:docMk/>
      </pc:docMkLst>
      <pc:sldChg chg="addSp delSp modSp mod">
        <pc:chgData name="류아림" userId="cabe98a3-eb64-4f69-b91e-b8e22b5e9c76" providerId="ADAL" clId="{5088FB0C-0024-4481-9352-746E0195837B}" dt="2022-10-24T09:52:01.214" v="102" actId="1035"/>
        <pc:sldMkLst>
          <pc:docMk/>
          <pc:sldMk cId="3829329839" sldId="257"/>
        </pc:sldMkLst>
        <pc:spChg chg="mod ord">
          <ac:chgData name="류아림" userId="cabe98a3-eb64-4f69-b91e-b8e22b5e9c76" providerId="ADAL" clId="{5088FB0C-0024-4481-9352-746E0195837B}" dt="2022-10-24T09:48:46.146" v="64" actId="1036"/>
          <ac:spMkLst>
            <pc:docMk/>
            <pc:sldMk cId="3829329839" sldId="257"/>
            <ac:spMk id="3" creationId="{6335F91E-DAAD-F73D-A1B8-4ED747CC7EE7}"/>
          </ac:spMkLst>
        </pc:spChg>
        <pc:spChg chg="mod">
          <ac:chgData name="류아림" userId="cabe98a3-eb64-4f69-b91e-b8e22b5e9c76" providerId="ADAL" clId="{5088FB0C-0024-4481-9352-746E0195837B}" dt="2022-10-24T09:49:00.188" v="67" actId="14100"/>
          <ac:spMkLst>
            <pc:docMk/>
            <pc:sldMk cId="3829329839" sldId="257"/>
            <ac:spMk id="5" creationId="{2F2856E5-B3E0-9EF2-82CC-0C2A700BF611}"/>
          </ac:spMkLst>
        </pc:spChg>
        <pc:spChg chg="mod">
          <ac:chgData name="류아림" userId="cabe98a3-eb64-4f69-b91e-b8e22b5e9c76" providerId="ADAL" clId="{5088FB0C-0024-4481-9352-746E0195837B}" dt="2022-10-24T09:47:29.918" v="44" actId="1037"/>
          <ac:spMkLst>
            <pc:docMk/>
            <pc:sldMk cId="3829329839" sldId="257"/>
            <ac:spMk id="9" creationId="{8B3358E9-F5AE-5262-3C48-A466B3150732}"/>
          </ac:spMkLst>
        </pc:spChg>
        <pc:spChg chg="mod">
          <ac:chgData name="류아림" userId="cabe98a3-eb64-4f69-b91e-b8e22b5e9c76" providerId="ADAL" clId="{5088FB0C-0024-4481-9352-746E0195837B}" dt="2022-10-24T09:51:07.074" v="87" actId="14100"/>
          <ac:spMkLst>
            <pc:docMk/>
            <pc:sldMk cId="3829329839" sldId="257"/>
            <ac:spMk id="10" creationId="{14710FD6-2A12-8734-18CF-213E486DD5FA}"/>
          </ac:spMkLst>
        </pc:spChg>
        <pc:spChg chg="mod">
          <ac:chgData name="류아림" userId="cabe98a3-eb64-4f69-b91e-b8e22b5e9c76" providerId="ADAL" clId="{5088FB0C-0024-4481-9352-746E0195837B}" dt="2022-10-24T09:51:21.385" v="89" actId="14100"/>
          <ac:spMkLst>
            <pc:docMk/>
            <pc:sldMk cId="3829329839" sldId="257"/>
            <ac:spMk id="11" creationId="{4C8D624B-E358-2CEA-C31F-9BA7236B819F}"/>
          </ac:spMkLst>
        </pc:spChg>
        <pc:spChg chg="add del mod">
          <ac:chgData name="류아림" userId="cabe98a3-eb64-4f69-b91e-b8e22b5e9c76" providerId="ADAL" clId="{5088FB0C-0024-4481-9352-746E0195837B}" dt="2022-10-24T09:37:20.297" v="2" actId="478"/>
          <ac:spMkLst>
            <pc:docMk/>
            <pc:sldMk cId="3829329839" sldId="257"/>
            <ac:spMk id="14" creationId="{7BCA7065-1A03-F088-BD16-8F930360F5FE}"/>
          </ac:spMkLst>
        </pc:spChg>
        <pc:spChg chg="add mod ord">
          <ac:chgData name="류아림" userId="cabe98a3-eb64-4f69-b91e-b8e22b5e9c76" providerId="ADAL" clId="{5088FB0C-0024-4481-9352-746E0195837B}" dt="2022-10-24T09:48:46.146" v="64" actId="1036"/>
          <ac:spMkLst>
            <pc:docMk/>
            <pc:sldMk cId="3829329839" sldId="257"/>
            <ac:spMk id="14" creationId="{83DDF8E3-36CC-F994-58C4-BA9BEA087388}"/>
          </ac:spMkLst>
        </pc:spChg>
        <pc:spChg chg="add mod">
          <ac:chgData name="류아림" userId="cabe98a3-eb64-4f69-b91e-b8e22b5e9c76" providerId="ADAL" clId="{5088FB0C-0024-4481-9352-746E0195837B}" dt="2022-10-24T09:48:03.252" v="48" actId="1582"/>
          <ac:spMkLst>
            <pc:docMk/>
            <pc:sldMk cId="3829329839" sldId="257"/>
            <ac:spMk id="15" creationId="{4576D861-DD7A-34F3-BBED-A29C19A4E560}"/>
          </ac:spMkLst>
        </pc:spChg>
        <pc:spChg chg="mod">
          <ac:chgData name="류아림" userId="cabe98a3-eb64-4f69-b91e-b8e22b5e9c76" providerId="ADAL" clId="{5088FB0C-0024-4481-9352-746E0195837B}" dt="2022-10-24T09:52:01.214" v="102" actId="1035"/>
          <ac:spMkLst>
            <pc:docMk/>
            <pc:sldMk cId="3829329839" sldId="257"/>
            <ac:spMk id="16" creationId="{BF9DA908-27F1-0B09-335F-CA83261D91BB}"/>
          </ac:spMkLst>
        </pc:spChg>
        <pc:spChg chg="add mod">
          <ac:chgData name="류아림" userId="cabe98a3-eb64-4f69-b91e-b8e22b5e9c76" providerId="ADAL" clId="{5088FB0C-0024-4481-9352-746E0195837B}" dt="2022-10-24T09:51:53.414" v="97" actId="1076"/>
          <ac:spMkLst>
            <pc:docMk/>
            <pc:sldMk cId="3829329839" sldId="257"/>
            <ac:spMk id="33" creationId="{1D4F9BEE-02A0-E6D6-1378-5A382AC27516}"/>
          </ac:spMkLst>
        </pc:spChg>
        <pc:spChg chg="mod">
          <ac:chgData name="류아림" userId="cabe98a3-eb64-4f69-b91e-b8e22b5e9c76" providerId="ADAL" clId="{5088FB0C-0024-4481-9352-746E0195837B}" dt="2022-10-24T09:46:58.702" v="38" actId="1076"/>
          <ac:spMkLst>
            <pc:docMk/>
            <pc:sldMk cId="3829329839" sldId="257"/>
            <ac:spMk id="46" creationId="{4019A17D-550B-DFFE-9A3D-C0E991D977A0}"/>
          </ac:spMkLst>
        </pc:spChg>
        <pc:graphicFrameChg chg="mod">
          <ac:chgData name="류아림" userId="cabe98a3-eb64-4f69-b91e-b8e22b5e9c76" providerId="ADAL" clId="{5088FB0C-0024-4481-9352-746E0195837B}" dt="2022-10-24T09:42:59.603" v="4" actId="14100"/>
          <ac:graphicFrameMkLst>
            <pc:docMk/>
            <pc:sldMk cId="3829329839" sldId="257"/>
            <ac:graphicFrameMk id="42" creationId="{E4FDE51D-47C8-F2C2-91A9-40FA2B5CF9A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AB24E-6C68-4537-B633-2067BC2F05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8863" y="1143000"/>
            <a:ext cx="2200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75FB4-6153-4F1C-9D88-640D1BB2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52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92185" rtl="0" eaLnBrk="1" latinLnBrk="1" hangingPunct="1">
      <a:defRPr sz="4583" kern="1200">
        <a:solidFill>
          <a:schemeClr val="tx1"/>
        </a:solidFill>
        <a:latin typeface="+mn-lt"/>
        <a:ea typeface="+mn-ea"/>
        <a:cs typeface="+mn-cs"/>
      </a:defRPr>
    </a:lvl1pPr>
    <a:lvl2pPr marL="1746093" algn="l" defTabSz="3492185" rtl="0" eaLnBrk="1" latinLnBrk="1" hangingPunct="1">
      <a:defRPr sz="4583" kern="1200">
        <a:solidFill>
          <a:schemeClr val="tx1"/>
        </a:solidFill>
        <a:latin typeface="+mn-lt"/>
        <a:ea typeface="+mn-ea"/>
        <a:cs typeface="+mn-cs"/>
      </a:defRPr>
    </a:lvl2pPr>
    <a:lvl3pPr marL="3492185" algn="l" defTabSz="3492185" rtl="0" eaLnBrk="1" latinLnBrk="1" hangingPunct="1">
      <a:defRPr sz="4583" kern="1200">
        <a:solidFill>
          <a:schemeClr val="tx1"/>
        </a:solidFill>
        <a:latin typeface="+mn-lt"/>
        <a:ea typeface="+mn-ea"/>
        <a:cs typeface="+mn-cs"/>
      </a:defRPr>
    </a:lvl3pPr>
    <a:lvl4pPr marL="5238278" algn="l" defTabSz="3492185" rtl="0" eaLnBrk="1" latinLnBrk="1" hangingPunct="1">
      <a:defRPr sz="4583" kern="1200">
        <a:solidFill>
          <a:schemeClr val="tx1"/>
        </a:solidFill>
        <a:latin typeface="+mn-lt"/>
        <a:ea typeface="+mn-ea"/>
        <a:cs typeface="+mn-cs"/>
      </a:defRPr>
    </a:lvl4pPr>
    <a:lvl5pPr marL="6984370" algn="l" defTabSz="3492185" rtl="0" eaLnBrk="1" latinLnBrk="1" hangingPunct="1">
      <a:defRPr sz="4583" kern="1200">
        <a:solidFill>
          <a:schemeClr val="tx1"/>
        </a:solidFill>
        <a:latin typeface="+mn-lt"/>
        <a:ea typeface="+mn-ea"/>
        <a:cs typeface="+mn-cs"/>
      </a:defRPr>
    </a:lvl5pPr>
    <a:lvl6pPr marL="8730463" algn="l" defTabSz="3492185" rtl="0" eaLnBrk="1" latinLnBrk="1" hangingPunct="1">
      <a:defRPr sz="4583" kern="1200">
        <a:solidFill>
          <a:schemeClr val="tx1"/>
        </a:solidFill>
        <a:latin typeface="+mn-lt"/>
        <a:ea typeface="+mn-ea"/>
        <a:cs typeface="+mn-cs"/>
      </a:defRPr>
    </a:lvl6pPr>
    <a:lvl7pPr marL="10476555" algn="l" defTabSz="3492185" rtl="0" eaLnBrk="1" latinLnBrk="1" hangingPunct="1">
      <a:defRPr sz="4583" kern="1200">
        <a:solidFill>
          <a:schemeClr val="tx1"/>
        </a:solidFill>
        <a:latin typeface="+mn-lt"/>
        <a:ea typeface="+mn-ea"/>
        <a:cs typeface="+mn-cs"/>
      </a:defRPr>
    </a:lvl7pPr>
    <a:lvl8pPr marL="12222648" algn="l" defTabSz="3492185" rtl="0" eaLnBrk="1" latinLnBrk="1" hangingPunct="1">
      <a:defRPr sz="4583" kern="1200">
        <a:solidFill>
          <a:schemeClr val="tx1"/>
        </a:solidFill>
        <a:latin typeface="+mn-lt"/>
        <a:ea typeface="+mn-ea"/>
        <a:cs typeface="+mn-cs"/>
      </a:defRPr>
    </a:lvl8pPr>
    <a:lvl9pPr marL="13968740" algn="l" defTabSz="3492185" rtl="0" eaLnBrk="1" latinLnBrk="1" hangingPunct="1">
      <a:defRPr sz="4583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75FB4-6153-4F1C-9D88-640D1BB2CF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6952156"/>
            <a:ext cx="25733931" cy="14789303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311791"/>
            <a:ext cx="22706410" cy="10256143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0C0D-1E34-4FD0-A442-3507E003C39C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002C-9BE2-4830-BA39-6300495E4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857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0" userDrawn="1">
          <p15:clr>
            <a:srgbClr val="FBAE40"/>
          </p15:clr>
        </p15:guide>
        <p15:guide id="2" pos="95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0C0D-1E34-4FD0-A442-3507E003C39C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002C-9BE2-4830-BA39-6300495E4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5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61662"/>
            <a:ext cx="6528093" cy="359997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61662"/>
            <a:ext cx="19205838" cy="359997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0C0D-1E34-4FD0-A442-3507E003C39C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002C-9BE2-4830-BA39-6300495E4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3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32045" y="1213510"/>
            <a:ext cx="22486137" cy="1351267"/>
          </a:xfrm>
        </p:spPr>
        <p:txBody>
          <a:bodyPr anchor="ctr" anchorCtr="1">
            <a:normAutofit/>
          </a:bodyPr>
          <a:lstStyle>
            <a:lvl1pPr algn="ctr">
              <a:lnSpc>
                <a:spcPct val="100000"/>
              </a:lnSpc>
              <a:defRPr sz="7200" b="1"/>
            </a:lvl1pPr>
          </a:lstStyle>
          <a:p>
            <a:r>
              <a:rPr lang="ko-KR" altLang="en-US" err="1"/>
              <a:t>라즈베리파이를</a:t>
            </a:r>
            <a:r>
              <a:rPr lang="ko-KR" altLang="en-US"/>
              <a:t> 활용한 소형 분광기 제작</a:t>
            </a:r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9BDFD1-4ED0-8CAD-21A9-B5CF8F46F95E}"/>
              </a:ext>
            </a:extLst>
          </p:cNvPr>
          <p:cNvSpPr/>
          <p:nvPr userDrawn="1"/>
        </p:nvSpPr>
        <p:spPr>
          <a:xfrm>
            <a:off x="0" y="1"/>
            <a:ext cx="30275213" cy="756000"/>
          </a:xfrm>
          <a:prstGeom prst="rect">
            <a:avLst/>
          </a:prstGeom>
          <a:solidFill>
            <a:srgbClr val="56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F51098-3898-DD5C-CB26-FA30BFFE44B9}"/>
              </a:ext>
            </a:extLst>
          </p:cNvPr>
          <p:cNvSpPr/>
          <p:nvPr userDrawn="1"/>
        </p:nvSpPr>
        <p:spPr>
          <a:xfrm>
            <a:off x="937316" y="4347769"/>
            <a:ext cx="28400478" cy="144000"/>
          </a:xfrm>
          <a:prstGeom prst="rect">
            <a:avLst/>
          </a:prstGeom>
          <a:solidFill>
            <a:srgbClr val="56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971C43B-0017-B149-F2B9-C23BE6F5C7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7985" y="4881303"/>
            <a:ext cx="10862085" cy="88423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5400" b="1">
                <a:solidFill>
                  <a:srgbClr val="3D6D95"/>
                </a:solidFill>
                <a:latin typeface="+mj-ea"/>
                <a:ea typeface="+mj-ea"/>
              </a:defRPr>
            </a:lvl1pPr>
            <a:lvl2pPr marL="1513743" indent="0">
              <a:buNone/>
              <a:defRPr/>
            </a:lvl2pPr>
            <a:lvl3pPr marL="3027487" indent="0">
              <a:buNone/>
              <a:defRPr/>
            </a:lvl3pPr>
            <a:lvl4pPr marL="4541230" indent="0">
              <a:buNone/>
              <a:defRPr/>
            </a:lvl4pPr>
            <a:lvl5pPr marL="6054974" indent="0">
              <a:buNone/>
              <a:defRPr/>
            </a:lvl5pPr>
          </a:lstStyle>
          <a:p>
            <a:pPr lvl="0"/>
            <a:r>
              <a:rPr lang="en-US" altLang="ko-KR" err="1"/>
              <a:t>Abstact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3772DC6-78E3-C3F1-6C02-D13C85A65F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32045" y="3201383"/>
            <a:ext cx="22486137" cy="475164"/>
          </a:xfrm>
        </p:spPr>
        <p:txBody>
          <a:bodyPr>
            <a:normAutofit/>
          </a:bodyPr>
          <a:lstStyle>
            <a:lvl1pPr marL="0" indent="0" algn="ctr">
              <a:buNone/>
              <a:defRPr sz="3200" b="0">
                <a:latin typeface="+mj-ea"/>
                <a:ea typeface="+mj-ea"/>
              </a:defRPr>
            </a:lvl1pPr>
          </a:lstStyle>
          <a:p>
            <a:pPr lvl="0"/>
            <a:r>
              <a:rPr lang="en-US" altLang="ko-KR"/>
              <a:t>Department of Physics, </a:t>
            </a:r>
            <a:r>
              <a:rPr lang="en-US" altLang="ko-KR" err="1"/>
              <a:t>Chungbuk</a:t>
            </a:r>
            <a:r>
              <a:rPr lang="en-US" altLang="ko-KR"/>
              <a:t> National University, Cheongju 28644, Republic of Korea</a:t>
            </a:r>
            <a:endParaRPr lang="ko-KR" altLang="en-US"/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BCBBC88F-293E-7F86-B96E-FABC7FD86B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7985" y="5864047"/>
            <a:ext cx="28401220" cy="3313037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200" b="0">
                <a:latin typeface="+mj-ea"/>
                <a:ea typeface="+mj-ea"/>
              </a:defRPr>
            </a:lvl1pPr>
          </a:lstStyle>
          <a:p>
            <a:pPr lvl="0"/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분광법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은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물성을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이해하는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방법의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하나이다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.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예를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들어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,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불꽃반응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실험에서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금속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염의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불꽃은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다양한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색으로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나타나게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된다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.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불꽃색은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다양한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파장의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</a:p>
          <a:p>
            <a:pPr lvl="0"/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빛</a:t>
            </a:r>
            <a:r>
              <a:rPr lang="ko-KR" altLang="en-US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이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합쳐져서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만들어진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것으로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,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금속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염의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불꽃은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고유의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스펙트럼을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가지고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있다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. </a:t>
            </a:r>
          </a:p>
          <a:p>
            <a:pPr lvl="0"/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불꽃색을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파장에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따라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분산시켜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불꽃색의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정량적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측정</a:t>
            </a:r>
            <a:r>
              <a:rPr lang="ko-KR" altLang="en-US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을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 </a:t>
            </a:r>
            <a:r>
              <a:rPr lang="ko-KR" altLang="en-US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하는 기기를 분광기라고 한다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. 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하지만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분광기는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수백에서</a:t>
            </a:r>
            <a:r>
              <a:rPr lang="en-US" altLang="ko-KR" b="1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수천만</a:t>
            </a:r>
            <a:r>
              <a:rPr lang="en-US" altLang="ko-KR" b="1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원의</a:t>
            </a:r>
            <a:r>
              <a:rPr lang="en-US" altLang="ko-KR" b="1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가격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을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형성하고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있어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,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중등교육에서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활용하기는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어렵다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.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간이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분광기를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사용하는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방법도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가능하나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,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눈으로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관찰하는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것에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그쳐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학생들의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활용범위가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제한된다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. </a:t>
            </a:r>
          </a:p>
          <a:p>
            <a:pPr lvl="0"/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본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연구는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이러한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문제를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해결하기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위해서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정량적</a:t>
            </a:r>
            <a:r>
              <a:rPr lang="en-US" altLang="ko-KR" b="1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측정이</a:t>
            </a:r>
            <a:r>
              <a:rPr lang="en-US" altLang="ko-KR" b="1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가능한</a:t>
            </a:r>
            <a:r>
              <a:rPr lang="en-US" altLang="ko-KR" b="1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교육용</a:t>
            </a:r>
            <a:r>
              <a:rPr lang="en-US" altLang="ko-KR" b="1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전자식</a:t>
            </a:r>
            <a:r>
              <a:rPr lang="en-US" altLang="ko-KR" b="1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분광기를</a:t>
            </a:r>
            <a:r>
              <a:rPr lang="en-US" altLang="ko-KR" b="1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 </a:t>
            </a:r>
            <a:r>
              <a:rPr lang="en-US" altLang="ko-KR" b="1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제작</a:t>
            </a:r>
            <a:r>
              <a:rPr lang="en-US" altLang="ko-KR" b="0" i="0" u="none" strike="noStrike" err="1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하였다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</a:rPr>
              <a:t>.</a:t>
            </a:r>
            <a:endParaRPr lang="en-US" altLang="ko-KR"/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FC173139-F5F1-DDDD-DEAB-575090B5E3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2045" y="2653245"/>
            <a:ext cx="22486137" cy="475164"/>
          </a:xfrm>
        </p:spPr>
        <p:txBody>
          <a:bodyPr>
            <a:normAutofit/>
          </a:bodyPr>
          <a:lstStyle>
            <a:lvl1pPr marL="0" indent="0" algn="ctr">
              <a:buNone/>
              <a:defRPr sz="3200" b="0"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이름</a:t>
            </a:r>
          </a:p>
        </p:txBody>
      </p:sp>
      <p:sp>
        <p:nvSpPr>
          <p:cNvPr id="7" name="텍스트 개체 틀 11">
            <a:extLst>
              <a:ext uri="{FF2B5EF4-FFF2-40B4-BE49-F238E27FC236}">
                <a16:creationId xmlns:a16="http://schemas.microsoft.com/office/drawing/2014/main" id="{3241B817-16D7-A67A-4D04-7968D15FCF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6574" y="9574578"/>
            <a:ext cx="13561024" cy="1002891"/>
          </a:xfrm>
          <a:solidFill>
            <a:srgbClr val="5676B3"/>
          </a:solidFill>
          <a:ln>
            <a:noFill/>
          </a:ln>
        </p:spPr>
        <p:txBody>
          <a:bodyPr anchor="ctr" anchorCtr="0">
            <a:norm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1513743" indent="0">
              <a:buNone/>
              <a:defRPr/>
            </a:lvl2pPr>
            <a:lvl3pPr marL="3027487" indent="0">
              <a:buNone/>
              <a:defRPr/>
            </a:lvl3pPr>
            <a:lvl4pPr marL="4541230" indent="0">
              <a:buNone/>
              <a:defRPr/>
            </a:lvl4pPr>
            <a:lvl5pPr marL="6054974" indent="0">
              <a:buNone/>
              <a:defRPr/>
            </a:lvl5pPr>
          </a:lstStyle>
          <a:p>
            <a:pPr lvl="0"/>
            <a:r>
              <a:rPr lang="en-US" altLang="ko-KR"/>
              <a:t>Introduction</a:t>
            </a:r>
            <a:endParaRPr lang="ko-KR" altLang="en-US"/>
          </a:p>
        </p:txBody>
      </p:sp>
      <p:sp>
        <p:nvSpPr>
          <p:cNvPr id="8" name="텍스트 개체 틀 13">
            <a:extLst>
              <a:ext uri="{FF2B5EF4-FFF2-40B4-BE49-F238E27FC236}">
                <a16:creationId xmlns:a16="http://schemas.microsoft.com/office/drawing/2014/main" id="{C23D8455-E398-48A3-112B-39F936AB4E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7985" y="14134311"/>
            <a:ext cx="13561024" cy="1968405"/>
          </a:xfrm>
        </p:spPr>
        <p:txBody>
          <a:bodyPr>
            <a:normAutofit/>
          </a:bodyPr>
          <a:lstStyle>
            <a:lvl1pPr marL="457200" indent="-457200" algn="l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200" b="0">
                <a:latin typeface="+mj-ea"/>
                <a:ea typeface="+mj-ea"/>
              </a:defRPr>
            </a:lvl1pPr>
          </a:lstStyle>
          <a:p>
            <a:pPr lvl="0"/>
            <a:r>
              <a:rPr lang="en-US" altLang="ko-KR"/>
              <a:t>3D</a:t>
            </a:r>
            <a:r>
              <a:rPr lang="ko-KR" altLang="en-US"/>
              <a:t> 프린터와 회절격자 필름을 활용하여 분광기 제작</a:t>
            </a:r>
            <a:endParaRPr lang="en-US" altLang="ko-KR"/>
          </a:p>
          <a:p>
            <a:pPr lvl="0"/>
            <a:r>
              <a:rPr lang="ko-KR" altLang="en-US" err="1"/>
              <a:t>라즈베리파이</a:t>
            </a:r>
            <a:r>
              <a:rPr lang="ko-KR" altLang="en-US"/>
              <a:t> </a:t>
            </a:r>
            <a:r>
              <a:rPr lang="en-US" altLang="ko-KR"/>
              <a:t>&amp; </a:t>
            </a:r>
            <a:r>
              <a:rPr lang="ko-KR" altLang="en-US" err="1"/>
              <a:t>카메라모듈</a:t>
            </a:r>
            <a:r>
              <a:rPr lang="ko-KR" altLang="en-US"/>
              <a:t> 이용 분광신호 측정</a:t>
            </a:r>
            <a:endParaRPr lang="en-US" altLang="ko-KR"/>
          </a:p>
          <a:p>
            <a:pPr lvl="0"/>
            <a:r>
              <a:rPr lang="ko-KR" altLang="en-US"/>
              <a:t>방전광 빛을 이용한 교정 및 분석</a:t>
            </a:r>
            <a:endParaRPr lang="en-US" altLang="ko-KR"/>
          </a:p>
        </p:txBody>
      </p:sp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id="{F0834DD3-A1CA-6676-9119-45C5ED82E9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7985" y="17157570"/>
            <a:ext cx="13561024" cy="1002891"/>
          </a:xfrm>
          <a:solidFill>
            <a:srgbClr val="5676B3"/>
          </a:solidFill>
          <a:ln>
            <a:noFill/>
          </a:ln>
        </p:spPr>
        <p:txBody>
          <a:bodyPr anchor="ctr" anchorCtr="0">
            <a:norm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1513743" indent="0">
              <a:buNone/>
              <a:defRPr/>
            </a:lvl2pPr>
            <a:lvl3pPr marL="3027487" indent="0">
              <a:buNone/>
              <a:defRPr/>
            </a:lvl3pPr>
            <a:lvl4pPr marL="4541230" indent="0">
              <a:buNone/>
              <a:defRPr/>
            </a:lvl4pPr>
            <a:lvl5pPr marL="6054974" indent="0">
              <a:buNone/>
              <a:defRPr/>
            </a:lvl5pPr>
          </a:lstStyle>
          <a:p>
            <a:pPr lvl="0"/>
            <a:r>
              <a:rPr lang="en-US" altLang="ko-KR"/>
              <a:t>Method</a:t>
            </a:r>
            <a:endParaRPr lang="ko-KR" altLang="en-US"/>
          </a:p>
        </p:txBody>
      </p:sp>
      <p:grpSp>
        <p:nvGrpSpPr>
          <p:cNvPr id="13" name="Google Shape;130;p1">
            <a:extLst>
              <a:ext uri="{FF2B5EF4-FFF2-40B4-BE49-F238E27FC236}">
                <a16:creationId xmlns:a16="http://schemas.microsoft.com/office/drawing/2014/main" id="{651FD2EB-6516-2325-EDF8-C7B23D7552CE}"/>
              </a:ext>
            </a:extLst>
          </p:cNvPr>
          <p:cNvGrpSpPr/>
          <p:nvPr userDrawn="1"/>
        </p:nvGrpSpPr>
        <p:grpSpPr>
          <a:xfrm>
            <a:off x="2223791" y="10996950"/>
            <a:ext cx="11049411" cy="3565328"/>
            <a:chOff x="972060" y="9827789"/>
            <a:chExt cx="11673067" cy="3517722"/>
          </a:xfrm>
        </p:grpSpPr>
        <p:pic>
          <p:nvPicPr>
            <p:cNvPr id="15" name="Google Shape;131;p1" descr="텍스트, 레이저이(가) 표시된 사진&#10;&#10;자동 생성된 설명">
              <a:extLst>
                <a:ext uri="{FF2B5EF4-FFF2-40B4-BE49-F238E27FC236}">
                  <a16:creationId xmlns:a16="http://schemas.microsoft.com/office/drawing/2014/main" id="{AEECC94D-344D-D809-BEDE-5410380CB76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784295" y="9827789"/>
              <a:ext cx="7860832" cy="3517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32;p1" descr="실내이(가) 표시된 사진&#10;&#10;자동 생성된 설명">
              <a:extLst>
                <a:ext uri="{FF2B5EF4-FFF2-40B4-BE49-F238E27FC236}">
                  <a16:creationId xmlns:a16="http://schemas.microsoft.com/office/drawing/2014/main" id="{8048ADF8-5725-B6A6-6EFD-B0DDA9F1EC25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2060" y="9840822"/>
              <a:ext cx="3504689" cy="35046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9E315D5F-6910-2A96-74B0-1788BADA4E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75113" y="13789896"/>
            <a:ext cx="13561024" cy="1002891"/>
          </a:xfrm>
          <a:solidFill>
            <a:srgbClr val="5676B3"/>
          </a:solidFill>
        </p:spPr>
        <p:txBody>
          <a:bodyPr anchor="ctr" anchorCtr="0">
            <a:norm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1513743" indent="0">
              <a:buNone/>
              <a:defRPr/>
            </a:lvl2pPr>
            <a:lvl3pPr marL="3027487" indent="0">
              <a:buNone/>
              <a:defRPr/>
            </a:lvl3pPr>
            <a:lvl4pPr marL="4541230" indent="0">
              <a:buNone/>
              <a:defRPr/>
            </a:lvl4pPr>
            <a:lvl5pPr marL="6054974" indent="0">
              <a:buNone/>
              <a:defRPr/>
            </a:lvl5pPr>
          </a:lstStyle>
          <a:p>
            <a:pPr lvl="0"/>
            <a:r>
              <a:rPr lang="en-US" altLang="ko-KR"/>
              <a:t>Result</a:t>
            </a:r>
            <a:endParaRPr lang="ko-KR" altLang="en-US"/>
          </a:p>
        </p:txBody>
      </p:sp>
      <p:sp>
        <p:nvSpPr>
          <p:cNvPr id="22" name="텍스트 개체 틀 11">
            <a:extLst>
              <a:ext uri="{FF2B5EF4-FFF2-40B4-BE49-F238E27FC236}">
                <a16:creationId xmlns:a16="http://schemas.microsoft.com/office/drawing/2014/main" id="{674D64E1-F55B-C0CD-4B8A-9C7F5BF8F0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875113" y="35371922"/>
            <a:ext cx="13561024" cy="1002891"/>
          </a:xfrm>
          <a:solidFill>
            <a:srgbClr val="5676B3"/>
          </a:solidFill>
        </p:spPr>
        <p:txBody>
          <a:bodyPr anchor="ctr" anchorCtr="0">
            <a:norm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1513743" indent="0">
              <a:buNone/>
              <a:defRPr/>
            </a:lvl2pPr>
            <a:lvl3pPr marL="3027487" indent="0">
              <a:buNone/>
              <a:defRPr/>
            </a:lvl3pPr>
            <a:lvl4pPr marL="4541230" indent="0">
              <a:buNone/>
              <a:defRPr/>
            </a:lvl4pPr>
            <a:lvl5pPr marL="6054974" indent="0">
              <a:buNone/>
              <a:defRPr/>
            </a:lvl5pPr>
          </a:lstStyle>
          <a:p>
            <a:pPr lvl="0"/>
            <a:r>
              <a:rPr lang="en-US" altLang="ko-KR"/>
              <a:t>Conclusion</a:t>
            </a:r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B70729B-1C13-86B3-D6B3-51960B526F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7985" y="18471179"/>
            <a:ext cx="3928480" cy="837676"/>
          </a:xfrm>
          <a:prstGeom prst="roundRect">
            <a:avLst/>
          </a:prstGeom>
          <a:solidFill>
            <a:srgbClr val="839AC7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 anchorCtr="1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/>
              <a:t>Hardware</a:t>
            </a:r>
            <a:endParaRPr lang="ko-KR" altLang="en-US"/>
          </a:p>
        </p:txBody>
      </p:sp>
      <p:sp>
        <p:nvSpPr>
          <p:cNvPr id="29" name="텍스트 개체 틀 25">
            <a:extLst>
              <a:ext uri="{FF2B5EF4-FFF2-40B4-BE49-F238E27FC236}">
                <a16:creationId xmlns:a16="http://schemas.microsoft.com/office/drawing/2014/main" id="{FE74500A-A06D-42C8-848F-6C3FBA72D5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6574" y="30902758"/>
            <a:ext cx="3959891" cy="837676"/>
          </a:xfrm>
          <a:prstGeom prst="roundRect">
            <a:avLst/>
          </a:prstGeom>
          <a:solidFill>
            <a:srgbClr val="839AC7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 anchorCtr="1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/>
              <a:t>Software</a:t>
            </a: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99E048-3A88-FEB6-8142-933656D86069}"/>
              </a:ext>
            </a:extLst>
          </p:cNvPr>
          <p:cNvSpPr/>
          <p:nvPr userDrawn="1"/>
        </p:nvSpPr>
        <p:spPr>
          <a:xfrm>
            <a:off x="0" y="42314607"/>
            <a:ext cx="30239494" cy="165305"/>
          </a:xfrm>
          <a:prstGeom prst="rect">
            <a:avLst/>
          </a:prstGeom>
          <a:solidFill>
            <a:srgbClr val="56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422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25" userDrawn="1">
          <p15:clr>
            <a:srgbClr val="FBAE40"/>
          </p15:clr>
        </p15:guide>
        <p15:guide id="2" pos="953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590491"/>
            <a:ext cx="26112371" cy="17670461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428121"/>
            <a:ext cx="26112371" cy="9292478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0C0D-1E34-4FD0-A442-3507E003C39C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002C-9BE2-4830-BA39-6300495E4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1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08310"/>
            <a:ext cx="12866966" cy="26953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08310"/>
            <a:ext cx="12866966" cy="26953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0C0D-1E34-4FD0-A442-3507E003C39C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002C-9BE2-4830-BA39-6300495E4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18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61671"/>
            <a:ext cx="26112371" cy="821082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13482"/>
            <a:ext cx="12807832" cy="5103486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516968"/>
            <a:ext cx="12807832" cy="228231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13482"/>
            <a:ext cx="12870909" cy="5103486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516968"/>
            <a:ext cx="12870909" cy="228231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0C0D-1E34-4FD0-A442-3507E003C39C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002C-9BE2-4830-BA39-6300495E4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38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0C0D-1E34-4FD0-A442-3507E003C39C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002C-9BE2-4830-BA39-6300495E4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1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0C0D-1E34-4FD0-A442-3507E003C39C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002C-9BE2-4830-BA39-6300495E4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09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31994"/>
            <a:ext cx="9764544" cy="9911980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16330"/>
            <a:ext cx="15326827" cy="30188272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743974"/>
            <a:ext cx="9764544" cy="23609788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0C0D-1E34-4FD0-A442-3507E003C39C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002C-9BE2-4830-BA39-6300495E4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37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31994"/>
            <a:ext cx="9764544" cy="9911980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16330"/>
            <a:ext cx="15326827" cy="30188272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743974"/>
            <a:ext cx="9764544" cy="23609788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0C0D-1E34-4FD0-A442-3507E003C39C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002C-9BE2-4830-BA39-6300495E4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61671"/>
            <a:ext cx="26112371" cy="8210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08310"/>
            <a:ext cx="26112371" cy="26953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372595"/>
            <a:ext cx="6811923" cy="226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10C0D-1E34-4FD0-A442-3507E003C39C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372595"/>
            <a:ext cx="10217884" cy="226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372595"/>
            <a:ext cx="6811923" cy="226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B002C-9BE2-4830-BA39-6300495E4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73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1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1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379" userDrawn="1">
          <p15:clr>
            <a:srgbClr val="F26B43"/>
          </p15:clr>
        </p15:guide>
        <p15:guide id="2" pos="95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0.jpe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3.jpeg"/><Relationship Id="rId21" Type="http://schemas.openxmlformats.org/officeDocument/2006/relationships/image" Target="../media/image17.jpeg"/><Relationship Id="rId7" Type="http://schemas.openxmlformats.org/officeDocument/2006/relationships/image" Target="../media/image5.png"/><Relationship Id="rId12" Type="http://schemas.openxmlformats.org/officeDocument/2006/relationships/image" Target="../media/image9.jpeg"/><Relationship Id="rId17" Type="http://schemas.openxmlformats.org/officeDocument/2006/relationships/image" Target="../media/image13.png"/><Relationship Id="rId25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11" Type="http://schemas.openxmlformats.org/officeDocument/2006/relationships/image" Target="../media/image8.png"/><Relationship Id="rId24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23" Type="http://schemas.openxmlformats.org/officeDocument/2006/relationships/image" Target="../media/image19.jpeg"/><Relationship Id="rId10" Type="http://schemas.openxmlformats.org/officeDocument/2006/relationships/image" Target="../media/image7.jpeg"/><Relationship Id="rId19" Type="http://schemas.openxmlformats.org/officeDocument/2006/relationships/image" Target="../media/image15.png"/><Relationship Id="rId4" Type="http://schemas.microsoft.com/office/2017/06/relationships/model3d" Target="../media/model3d1.glb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8.jpeg"/><Relationship Id="rId2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71481-61CA-44D0-8D3C-2C0E375A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572" y="1327810"/>
            <a:ext cx="22486137" cy="1351267"/>
          </a:xfrm>
        </p:spPr>
        <p:txBody>
          <a:bodyPr/>
          <a:lstStyle/>
          <a:p>
            <a:r>
              <a:rPr lang="ko-KR" altLang="en-US" dirty="0" err="1"/>
              <a:t>라즈베리파이를</a:t>
            </a:r>
            <a:r>
              <a:rPr lang="ko-KR" altLang="en-US" dirty="0"/>
              <a:t> 이용한 객체 </a:t>
            </a:r>
            <a:r>
              <a:rPr lang="ko-KR" altLang="en-US" dirty="0" err="1"/>
              <a:t>트래커</a:t>
            </a:r>
            <a:r>
              <a:rPr lang="ko-KR" altLang="en-US" dirty="0"/>
              <a:t> 제작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8C829-5CEE-8455-A0DF-245B228DE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5572" y="3315683"/>
            <a:ext cx="22486137" cy="47516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Department of Physics, </a:t>
            </a:r>
            <a:r>
              <a:rPr lang="en-US" altLang="ko-KR" dirty="0" err="1"/>
              <a:t>Chungbuk</a:t>
            </a:r>
            <a:r>
              <a:rPr lang="en-US" altLang="ko-KR" dirty="0"/>
              <a:t> National University, Cheongju 28644, Republic of Korea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2856E5-B3E0-9EF2-82CC-0C2A700BF6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3561" y="5455010"/>
            <a:ext cx="27722271" cy="331303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ko-KR" altLang="en-US" dirty="0">
                <a:latin typeface="맑은 고딕"/>
                <a:ea typeface="맑은 고딕"/>
              </a:rPr>
              <a:t> </a:t>
            </a:r>
            <a:r>
              <a:rPr lang="ko-KR" altLang="en-US" b="1" dirty="0" err="1">
                <a:latin typeface="맑은 고딕"/>
                <a:ea typeface="맑은 고딕"/>
              </a:rPr>
              <a:t>트래킹</a:t>
            </a:r>
            <a:r>
              <a:rPr lang="ko-KR" altLang="en-US" dirty="0" err="1">
                <a:latin typeface="맑은 고딕"/>
                <a:ea typeface="맑은 고딕"/>
              </a:rPr>
              <a:t>은</a:t>
            </a:r>
            <a:r>
              <a:rPr lang="ko-KR" altLang="en-US" dirty="0">
                <a:latin typeface="맑은 고딕"/>
                <a:ea typeface="맑은 고딕"/>
              </a:rPr>
              <a:t> 실시간으로 객체의 움직임을 추적하는 방법의 하나이다</a:t>
            </a:r>
            <a:r>
              <a:rPr lang="en-US" altLang="ko-KR" dirty="0">
                <a:latin typeface="맑은 고딕"/>
                <a:ea typeface="맑은 고딕"/>
              </a:rPr>
              <a:t>. </a:t>
            </a:r>
            <a:r>
              <a:rPr lang="ko-KR" altLang="en-US" dirty="0">
                <a:latin typeface="맑은 고딕"/>
                <a:ea typeface="맑은 고딕"/>
              </a:rPr>
              <a:t>예를 들어</a:t>
            </a:r>
            <a:r>
              <a:rPr lang="en-US" altLang="ko-KR" dirty="0">
                <a:latin typeface="맑은 고딕"/>
                <a:ea typeface="맑은 고딕"/>
              </a:rPr>
              <a:t>, </a:t>
            </a:r>
            <a:r>
              <a:rPr lang="ko-KR" altLang="en-US" dirty="0">
                <a:latin typeface="맑은 고딕"/>
                <a:ea typeface="맑은 고딕"/>
              </a:rPr>
              <a:t>진자 운동 실험에서 진자를 </a:t>
            </a:r>
            <a:r>
              <a:rPr lang="ko-KR" altLang="en-US" dirty="0" err="1">
                <a:latin typeface="맑은 고딕"/>
                <a:ea typeface="맑은 고딕"/>
              </a:rPr>
              <a:t>트래킹하면</a:t>
            </a:r>
            <a:r>
              <a:rPr lang="ko-KR" altLang="en-US" dirty="0">
                <a:latin typeface="맑은 고딕"/>
                <a:ea typeface="맑은 고딕"/>
              </a:rPr>
              <a:t> 이를 그래프로 표현할 수 있다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r>
              <a:rPr lang="ko-KR" altLang="en-US" dirty="0">
                <a:latin typeface="맑은 고딕"/>
                <a:ea typeface="맑은 고딕"/>
              </a:rPr>
              <a:t> 이 그래프를 정량 및 정성적인 방법으로 해석하여 물리학적 현상에 대해 이해할 수 있다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r>
              <a:rPr lang="en-US" altLang="ko-KR" b="1" dirty="0">
                <a:latin typeface="맑은 고딕"/>
                <a:ea typeface="맑은 고딕"/>
              </a:rPr>
              <a:t> HSL</a:t>
            </a:r>
            <a:r>
              <a:rPr lang="ko-KR" altLang="en-US" dirty="0">
                <a:latin typeface="맑은 고딕"/>
                <a:ea typeface="맑은 고딕"/>
              </a:rPr>
              <a:t>은 색을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색조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채도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밝기로 분류하는 색 분류 모델이다</a:t>
            </a:r>
            <a:r>
              <a:rPr lang="en-US" altLang="ko-KR" dirty="0">
                <a:latin typeface="맑은 고딕"/>
                <a:ea typeface="맑은 고딕"/>
              </a:rPr>
              <a:t>. </a:t>
            </a:r>
            <a:r>
              <a:rPr lang="ko-KR" altLang="en-US" dirty="0">
                <a:latin typeface="맑은 고딕"/>
                <a:ea typeface="맑은 고딕"/>
              </a:rPr>
              <a:t>본 연구에서는 </a:t>
            </a:r>
            <a:r>
              <a:rPr lang="en-US" altLang="ko-KR" dirty="0">
                <a:latin typeface="맑은 고딕"/>
                <a:ea typeface="맑은 고딕"/>
              </a:rPr>
              <a:t>HSL </a:t>
            </a:r>
            <a:r>
              <a:rPr lang="ko-KR" altLang="en-US" dirty="0">
                <a:latin typeface="맑은 고딕"/>
                <a:ea typeface="맑은 고딕"/>
              </a:rPr>
              <a:t>색 분류 모델에 기반해 색상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채도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밝기를 임의로 잡았을 때 특정 색을 추적하는 </a:t>
            </a:r>
            <a:r>
              <a:rPr lang="ko-KR" altLang="en-US" dirty="0" err="1">
                <a:latin typeface="맑은 고딕"/>
                <a:ea typeface="맑은 고딕"/>
              </a:rPr>
              <a:t>트래커를</a:t>
            </a:r>
            <a:r>
              <a:rPr lang="ko-KR" altLang="en-US" dirty="0">
                <a:latin typeface="맑은 고딕"/>
                <a:ea typeface="맑은 고딕"/>
              </a:rPr>
              <a:t> 제작하였다</a:t>
            </a:r>
            <a:r>
              <a:rPr lang="en-US" altLang="ko-KR" dirty="0">
                <a:latin typeface="맑은 고딕"/>
                <a:ea typeface="맑은 고딕"/>
              </a:rPr>
              <a:t>. </a:t>
            </a:r>
            <a:r>
              <a:rPr lang="ko-KR" altLang="en-US" dirty="0">
                <a:latin typeface="맑은 고딕"/>
                <a:ea typeface="맑은 고딕"/>
              </a:rPr>
              <a:t>기존의 </a:t>
            </a:r>
            <a:r>
              <a:rPr lang="ko-KR" altLang="en-US" dirty="0" err="1">
                <a:latin typeface="맑은 고딕"/>
                <a:ea typeface="맑은 고딕"/>
              </a:rPr>
              <a:t>트래커는</a:t>
            </a:r>
            <a:r>
              <a:rPr lang="ko-KR" altLang="en-US" dirty="0">
                <a:latin typeface="맑은 고딕"/>
                <a:ea typeface="맑은 고딕"/>
              </a:rPr>
              <a:t> 대상 객체에 프레임마다 점을 찍어야 하며</a:t>
            </a:r>
            <a:r>
              <a:rPr lang="en-US" altLang="ko-KR" dirty="0">
                <a:latin typeface="맑은 고딕"/>
                <a:ea typeface="맑은 고딕"/>
              </a:rPr>
              <a:t>,</a:t>
            </a:r>
            <a:r>
              <a:rPr lang="ko-KR" altLang="en-US" dirty="0">
                <a:latin typeface="맑은 고딕"/>
                <a:ea typeface="맑은 고딕"/>
              </a:rPr>
              <a:t> 촬영 범위가 제한되어 있었다</a:t>
            </a:r>
            <a:r>
              <a:rPr lang="en-US" altLang="ko-KR" dirty="0">
                <a:latin typeface="맑은 고딕"/>
                <a:ea typeface="맑은 고딕"/>
              </a:rPr>
              <a:t>. </a:t>
            </a:r>
            <a:r>
              <a:rPr lang="ko-KR" altLang="en-US" dirty="0">
                <a:latin typeface="맑은 고딕"/>
                <a:ea typeface="맑은 고딕"/>
              </a:rPr>
              <a:t>이런 문제점을 극복하기 위해 본 연구에서는 교육용으로 활용 가능한 </a:t>
            </a:r>
            <a:r>
              <a:rPr lang="ko-KR" altLang="en-US" b="1" dirty="0">
                <a:latin typeface="맑은 고딕"/>
                <a:ea typeface="맑은 고딕"/>
              </a:rPr>
              <a:t>특정 색상을 추적하는 </a:t>
            </a:r>
            <a:r>
              <a:rPr lang="ko-KR" altLang="en-US" b="1" dirty="0" err="1">
                <a:latin typeface="맑은 고딕"/>
                <a:ea typeface="맑은 고딕"/>
              </a:rPr>
              <a:t>트래커를</a:t>
            </a:r>
            <a:r>
              <a:rPr lang="ko-KR" altLang="en-US" b="1" dirty="0">
                <a:latin typeface="맑은 고딕"/>
                <a:ea typeface="맑은 고딕"/>
              </a:rPr>
              <a:t> 제작</a:t>
            </a:r>
            <a:r>
              <a:rPr lang="ko-KR" altLang="en-US" dirty="0">
                <a:latin typeface="맑은 고딕"/>
                <a:ea typeface="맑은 고딕"/>
              </a:rPr>
              <a:t>하였다</a:t>
            </a:r>
            <a:r>
              <a:rPr lang="en-US" altLang="ko-KR" dirty="0">
                <a:latin typeface="맑은 고딕"/>
                <a:ea typeface="맑은 고딕"/>
              </a:rPr>
              <a:t>. </a:t>
            </a:r>
            <a:r>
              <a:rPr lang="ko-KR" altLang="en-US" dirty="0">
                <a:latin typeface="맑은 고딕"/>
                <a:ea typeface="맑은 고딕"/>
              </a:rPr>
              <a:t>특정 색에 대해 자동 추적이 가능하다는 장점을 이용하여 교육 분야 외에도 로봇 공학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생태 동물학 등 세분화된 분야에서도 활용이 가능할 것으로 기대된다</a:t>
            </a:r>
            <a:r>
              <a:rPr lang="en-US" altLang="ko-KR" dirty="0">
                <a:latin typeface="맑은 고딕"/>
                <a:ea typeface="맑은 고딕"/>
              </a:rPr>
              <a:t>. </a:t>
            </a: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488D8-1775-E91F-D32B-06E27A964A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5572" y="2767545"/>
            <a:ext cx="22486137" cy="47516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부원 모두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DF3C918-86A4-59A5-6B0E-A13485990E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6574" y="9726978"/>
            <a:ext cx="13561024" cy="1002891"/>
          </a:xfrm>
        </p:spPr>
        <p:txBody>
          <a:bodyPr/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5AEC23A-A4D7-3CA0-AED5-2BEF6F03CB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7985" y="15139014"/>
            <a:ext cx="13561024" cy="2041006"/>
          </a:xfrm>
        </p:spPr>
        <p:txBody>
          <a:bodyPr>
            <a:normAutofit/>
          </a:bodyPr>
          <a:lstStyle/>
          <a:p>
            <a:pPr lvl="0"/>
            <a:r>
              <a:rPr lang="ko-KR" altLang="en-US" dirty="0"/>
              <a:t>카메라 모듈 활용한 </a:t>
            </a:r>
            <a:r>
              <a:rPr lang="ko-KR" altLang="en-US" dirty="0" err="1"/>
              <a:t>트래커</a:t>
            </a:r>
            <a:r>
              <a:rPr lang="ko-KR" altLang="en-US" dirty="0"/>
              <a:t> 제작</a:t>
            </a:r>
            <a:endParaRPr lang="en-US" altLang="ko-KR" dirty="0"/>
          </a:p>
          <a:p>
            <a:pPr lvl="0"/>
            <a:r>
              <a:rPr lang="en-US" altLang="ko-KR" dirty="0"/>
              <a:t>UI</a:t>
            </a:r>
            <a:r>
              <a:rPr lang="ko-KR" altLang="en-US" dirty="0"/>
              <a:t>의 색조</a:t>
            </a:r>
            <a:r>
              <a:rPr lang="en-US" altLang="ko-KR" dirty="0"/>
              <a:t>, </a:t>
            </a:r>
            <a:r>
              <a:rPr lang="ko-KR" altLang="en-US" dirty="0"/>
              <a:t>채도</a:t>
            </a:r>
            <a:r>
              <a:rPr lang="en-US" altLang="ko-KR" dirty="0"/>
              <a:t>, </a:t>
            </a:r>
            <a:r>
              <a:rPr lang="ko-KR" altLang="en-US" dirty="0"/>
              <a:t>밝기 조절하여 특정 색 도출</a:t>
            </a:r>
            <a:endParaRPr lang="en-US" altLang="ko-KR" dirty="0"/>
          </a:p>
          <a:p>
            <a:pPr lvl="0"/>
            <a:r>
              <a:rPr lang="ko-KR" altLang="en-US" dirty="0" err="1"/>
              <a:t>라즈베리파이</a:t>
            </a:r>
            <a:r>
              <a:rPr lang="ko-KR" altLang="en-US" dirty="0"/>
              <a:t> 이용 특정 색 추적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B3358E9-F5AE-5262-3C48-A466B31507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8488" y="17309970"/>
            <a:ext cx="13561024" cy="1002891"/>
          </a:xfrm>
        </p:spPr>
        <p:txBody>
          <a:bodyPr/>
          <a:lstStyle/>
          <a:p>
            <a:r>
              <a:rPr lang="en-US" altLang="ko-KR"/>
              <a:t>Method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4710FD6-2A12-8734-18CF-213E486DD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803687" y="15263096"/>
            <a:ext cx="13480071" cy="1002891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C8D624B-E358-2CEA-C31F-9BA7236B81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803687" y="35578110"/>
            <a:ext cx="13480071" cy="1002891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B7156AC-1A77-773F-2B6F-2A44DBADC3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7985" y="18623579"/>
            <a:ext cx="3928480" cy="837676"/>
          </a:xfrm>
        </p:spPr>
        <p:txBody>
          <a:bodyPr/>
          <a:lstStyle/>
          <a:p>
            <a:r>
              <a:rPr lang="en-US" altLang="ko-KR"/>
              <a:t>Hardware</a:t>
            </a:r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4EB6D47-654D-EFF1-CA21-F14B40B220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7985" y="34606945"/>
            <a:ext cx="3959891" cy="837676"/>
          </a:xfrm>
        </p:spPr>
        <p:txBody>
          <a:bodyPr/>
          <a:lstStyle/>
          <a:p>
            <a:r>
              <a:rPr lang="en-US" altLang="ko-KR"/>
              <a:t>Software</a:t>
            </a:r>
            <a:endParaRPr lang="ko-KR" altLang="en-US"/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BF9DA908-27F1-0B09-335F-CA83261D91BB}"/>
              </a:ext>
            </a:extLst>
          </p:cNvPr>
          <p:cNvSpPr txBox="1">
            <a:spLocks/>
          </p:cNvSpPr>
          <p:nvPr/>
        </p:nvSpPr>
        <p:spPr>
          <a:xfrm>
            <a:off x="15904999" y="36659991"/>
            <a:ext cx="13283230" cy="5242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3027487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2270615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 기존의 </a:t>
            </a:r>
            <a:r>
              <a:rPr lang="ko-KR" altLang="en-US" dirty="0" err="1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트래커의</a:t>
            </a:r>
            <a:r>
              <a:rPr lang="ko-KR" altLang="en-US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경우 </a:t>
            </a:r>
            <a:r>
              <a:rPr lang="ko-KR" altLang="en-US" b="1" i="0" u="none" strike="noStrike" cap="none" dirty="0">
                <a:latin typeface="+mn-ea"/>
                <a:ea typeface="+mn-ea"/>
                <a:cs typeface="Arial"/>
                <a:sym typeface="Arial"/>
              </a:rPr>
              <a:t>수동으로 위치를 추적한다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는 한계가 있다</a:t>
            </a:r>
            <a:r>
              <a:rPr lang="en-US" altLang="ko-KR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. 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이를 해결하기 위해</a:t>
            </a:r>
            <a:r>
              <a:rPr lang="en-US" altLang="ko-KR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, 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본 연구는 </a:t>
            </a:r>
            <a:r>
              <a:rPr lang="ko-KR" altLang="en-US" b="1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특정 </a:t>
            </a:r>
            <a:r>
              <a:rPr lang="ko-KR" altLang="en-US" b="1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색상 추적 </a:t>
            </a:r>
            <a:r>
              <a:rPr lang="ko-KR" altLang="en-US" b="1" dirty="0" err="1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트래커를</a:t>
            </a:r>
            <a:r>
              <a:rPr lang="ko-KR" altLang="en-US" b="1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 제</a:t>
            </a:r>
            <a:r>
              <a:rPr lang="ko-KR" altLang="en-US" b="1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작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하여 자동 위치 추적을 가능하게 하였다</a:t>
            </a:r>
            <a:r>
              <a:rPr lang="en-US" altLang="ko-KR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. 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객체의 운동 자취와</a:t>
            </a:r>
            <a:r>
              <a:rPr lang="en-US" altLang="ko-KR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 2</a:t>
            </a:r>
            <a:r>
              <a:rPr lang="ko-KR" altLang="en-US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차원 좌표에 대한 그래프를 얻어내어</a:t>
            </a:r>
            <a:r>
              <a:rPr lang="en-US" altLang="ko-KR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 </a:t>
            </a:r>
            <a:r>
              <a:rPr lang="ko-KR" altLang="en-US" b="1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정량 및 정성적인 방법으로 운동을 이해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할 수 있다</a:t>
            </a:r>
            <a:r>
              <a:rPr lang="en-US" altLang="ko-KR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. 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b="0" i="0" u="none" strike="noStrike" cap="none" dirty="0" err="1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라즈베리파이를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 활용한 </a:t>
            </a:r>
            <a:r>
              <a:rPr lang="ko-KR" altLang="en-US" b="0" i="0" u="none" strike="noStrike" cap="none" dirty="0" err="1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트래커는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b="1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저렴한 가격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으로 여러 분야에서 활용하기 좋다</a:t>
            </a:r>
            <a:r>
              <a:rPr lang="en-US" altLang="ko-KR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. 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이 연구를 </a:t>
            </a:r>
            <a:r>
              <a:rPr lang="ko-KR" altLang="en-US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발전시키면 일반적인 교육 분야 뿐만 아니라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 로봇 </a:t>
            </a:r>
            <a:r>
              <a:rPr lang="ko-KR" altLang="en-US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분야에서 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자율 주행 로봇이 특정 색을 인식하게 할 수 있고</a:t>
            </a:r>
            <a:r>
              <a:rPr lang="en-US" altLang="ko-KR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,</a:t>
            </a:r>
            <a:r>
              <a:rPr lang="ko-KR" altLang="en-US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 생태학 분야에서 동물들의 색깔 </a:t>
            </a:r>
            <a:r>
              <a:rPr lang="ko-KR" altLang="en-US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패턴을 인식하는 등에 사용될 것이다</a:t>
            </a:r>
            <a:r>
              <a:rPr lang="en-US" altLang="ko-KR" b="0" i="0" u="none" strike="noStrike" cap="none" dirty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. </a:t>
            </a:r>
            <a:endParaRPr lang="ko-KR" altLang="en-US" b="0" i="0" u="none" strike="noStrike" cap="none" dirty="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32A71DD-025D-E6DE-11AE-CB692BE91881}"/>
              </a:ext>
            </a:extLst>
          </p:cNvPr>
          <p:cNvGrpSpPr/>
          <p:nvPr/>
        </p:nvGrpSpPr>
        <p:grpSpPr>
          <a:xfrm>
            <a:off x="1243562" y="19429231"/>
            <a:ext cx="13009869" cy="4018964"/>
            <a:chOff x="735761" y="19292313"/>
            <a:chExt cx="13009869" cy="4018964"/>
          </a:xfrm>
        </p:grpSpPr>
        <p:grpSp>
          <p:nvGrpSpPr>
            <p:cNvPr id="17" name="Google Shape;150;p1">
              <a:extLst>
                <a:ext uri="{FF2B5EF4-FFF2-40B4-BE49-F238E27FC236}">
                  <a16:creationId xmlns:a16="http://schemas.microsoft.com/office/drawing/2014/main" id="{98729E0F-69A1-5147-4F0F-921C59686E99}"/>
                </a:ext>
              </a:extLst>
            </p:cNvPr>
            <p:cNvGrpSpPr/>
            <p:nvPr/>
          </p:nvGrpSpPr>
          <p:grpSpPr>
            <a:xfrm>
              <a:off x="735761" y="19424079"/>
              <a:ext cx="11586672" cy="3341333"/>
              <a:chOff x="729338" y="13984316"/>
              <a:chExt cx="11321020" cy="2650821"/>
            </a:xfrm>
          </p:grpSpPr>
          <p:sp>
            <p:nvSpPr>
              <p:cNvPr id="18" name="Google Shape;151;p1">
                <a:extLst>
                  <a:ext uri="{FF2B5EF4-FFF2-40B4-BE49-F238E27FC236}">
                    <a16:creationId xmlns:a16="http://schemas.microsoft.com/office/drawing/2014/main" id="{0934ED48-639E-28B5-A50F-4D70302CBC73}"/>
                  </a:ext>
                </a:extLst>
              </p:cNvPr>
              <p:cNvSpPr txBox="1"/>
              <p:nvPr/>
            </p:nvSpPr>
            <p:spPr>
              <a:xfrm>
                <a:off x="729338" y="13984316"/>
                <a:ext cx="11321020" cy="512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- Hardware Component</a:t>
                </a:r>
                <a:endParaRPr sz="3600" b="1"/>
              </a:p>
            </p:txBody>
          </p:sp>
          <p:sp>
            <p:nvSpPr>
              <p:cNvPr id="19" name="Google Shape;152;p1">
                <a:extLst>
                  <a:ext uri="{FF2B5EF4-FFF2-40B4-BE49-F238E27FC236}">
                    <a16:creationId xmlns:a16="http://schemas.microsoft.com/office/drawing/2014/main" id="{C2C801BB-58B4-5EB2-6F9B-A2B7DA377882}"/>
                  </a:ext>
                </a:extLst>
              </p:cNvPr>
              <p:cNvSpPr txBox="1"/>
              <p:nvPr/>
            </p:nvSpPr>
            <p:spPr>
              <a:xfrm>
                <a:off x="979877" y="14608542"/>
                <a:ext cx="5523823" cy="2026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1) 라즈베리파이3</a:t>
                </a:r>
                <a:endParaRPr sz="32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2) </a:t>
                </a:r>
                <a:r>
                  <a:rPr lang="en-US" sz="320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Rpi</a:t>
                </a:r>
                <a:r>
                  <a:rPr lang="en-US" sz="3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camera(B)</a:t>
                </a:r>
                <a:endParaRPr sz="32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3) ICE Tower Fan V2 for pi</a:t>
                </a:r>
                <a:endParaRPr sz="32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4) </a:t>
                </a:r>
                <a:r>
                  <a:rPr lang="en-US" sz="320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회절격자</a:t>
                </a:r>
                <a:r>
                  <a:rPr lang="en-US" sz="3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320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필름</a:t>
                </a:r>
                <a:endParaRPr sz="3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5) Spectrometer structure</a:t>
                </a:r>
                <a:endParaRPr sz="3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" name="Google Shape;153;p1">
              <a:extLst>
                <a:ext uri="{FF2B5EF4-FFF2-40B4-BE49-F238E27FC236}">
                  <a16:creationId xmlns:a16="http://schemas.microsoft.com/office/drawing/2014/main" id="{5DEA0A47-0273-BC17-2EB2-7FD0206114B3}"/>
                </a:ext>
              </a:extLst>
            </p:cNvPr>
            <p:cNvGrpSpPr/>
            <p:nvPr/>
          </p:nvGrpSpPr>
          <p:grpSpPr>
            <a:xfrm>
              <a:off x="7640046" y="19292313"/>
              <a:ext cx="6105584" cy="4018964"/>
              <a:chOff x="1380661" y="688269"/>
              <a:chExt cx="6490074" cy="4322785"/>
            </a:xfrm>
          </p:grpSpPr>
          <p:grpSp>
            <p:nvGrpSpPr>
              <p:cNvPr id="21" name="Google Shape;154;p1">
                <a:extLst>
                  <a:ext uri="{FF2B5EF4-FFF2-40B4-BE49-F238E27FC236}">
                    <a16:creationId xmlns:a16="http://schemas.microsoft.com/office/drawing/2014/main" id="{9EF921AB-C071-1C73-1830-161656BE7B64}"/>
                  </a:ext>
                </a:extLst>
              </p:cNvPr>
              <p:cNvGrpSpPr/>
              <p:nvPr/>
            </p:nvGrpSpPr>
            <p:grpSpPr>
              <a:xfrm>
                <a:off x="1380661" y="688269"/>
                <a:ext cx="6490074" cy="4322785"/>
                <a:chOff x="1631951" y="757215"/>
                <a:chExt cx="6490074" cy="4322785"/>
              </a:xfrm>
            </p:grpSpPr>
            <p:pic>
              <p:nvPicPr>
                <p:cNvPr id="23" name="Google Shape;155;p1" descr="텍스트, 케이스이(가) 표시된 사진&#10;&#10;자동 생성된 설명">
                  <a:extLst>
                    <a:ext uri="{FF2B5EF4-FFF2-40B4-BE49-F238E27FC236}">
                      <a16:creationId xmlns:a16="http://schemas.microsoft.com/office/drawing/2014/main" id="{3D46454F-5854-F5EC-615D-F507B214C6D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9236" t="25370" r="19787" b="12592"/>
                <a:stretch/>
              </p:blipFill>
              <p:spPr>
                <a:xfrm>
                  <a:off x="1631951" y="825499"/>
                  <a:ext cx="6490074" cy="4254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" name="Google Shape;156;p1">
                  <a:extLst>
                    <a:ext uri="{FF2B5EF4-FFF2-40B4-BE49-F238E27FC236}">
                      <a16:creationId xmlns:a16="http://schemas.microsoft.com/office/drawing/2014/main" id="{4AE18FC5-5D47-6597-A4D3-0B8DF9D80ED3}"/>
                    </a:ext>
                  </a:extLst>
                </p:cNvPr>
                <p:cNvSpPr/>
                <p:nvPr/>
              </p:nvSpPr>
              <p:spPr>
                <a:xfrm>
                  <a:off x="5892800" y="1689100"/>
                  <a:ext cx="2101850" cy="3219450"/>
                </a:xfrm>
                <a:prstGeom prst="rect">
                  <a:avLst/>
                </a:prstGeom>
                <a:noFill/>
                <a:ln w="5715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57;p1">
                  <a:extLst>
                    <a:ext uri="{FF2B5EF4-FFF2-40B4-BE49-F238E27FC236}">
                      <a16:creationId xmlns:a16="http://schemas.microsoft.com/office/drawing/2014/main" id="{3773245D-921A-4C1E-7AD4-31673AB8FA50}"/>
                    </a:ext>
                  </a:extLst>
                </p:cNvPr>
                <p:cNvSpPr/>
                <p:nvPr/>
              </p:nvSpPr>
              <p:spPr>
                <a:xfrm>
                  <a:off x="6261100" y="3270250"/>
                  <a:ext cx="1619250" cy="1574800"/>
                </a:xfrm>
                <a:prstGeom prst="rect">
                  <a:avLst/>
                </a:prstGeom>
                <a:noFill/>
                <a:ln w="5715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58;p1">
                  <a:extLst>
                    <a:ext uri="{FF2B5EF4-FFF2-40B4-BE49-F238E27FC236}">
                      <a16:creationId xmlns:a16="http://schemas.microsoft.com/office/drawing/2014/main" id="{4D611066-9B95-1EC2-6C18-5C23EE014126}"/>
                    </a:ext>
                  </a:extLst>
                </p:cNvPr>
                <p:cNvSpPr/>
                <p:nvPr/>
              </p:nvSpPr>
              <p:spPr>
                <a:xfrm rot="2239494">
                  <a:off x="4216400" y="3270250"/>
                  <a:ext cx="1282700" cy="1238250"/>
                </a:xfrm>
                <a:prstGeom prst="rect">
                  <a:avLst/>
                </a:prstGeom>
                <a:noFill/>
                <a:ln w="5715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159;p1">
                  <a:extLst>
                    <a:ext uri="{FF2B5EF4-FFF2-40B4-BE49-F238E27FC236}">
                      <a16:creationId xmlns:a16="http://schemas.microsoft.com/office/drawing/2014/main" id="{AD493121-CC26-56F3-5559-52DFEF5426FC}"/>
                    </a:ext>
                  </a:extLst>
                </p:cNvPr>
                <p:cNvSpPr txBox="1"/>
                <p:nvPr/>
              </p:nvSpPr>
              <p:spPr>
                <a:xfrm flipH="1">
                  <a:off x="3799518" y="4194526"/>
                  <a:ext cx="858720" cy="6610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rgbClr val="FF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2)</a:t>
                  </a:r>
                  <a:endParaRPr sz="2400" b="1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160;p1">
                  <a:extLst>
                    <a:ext uri="{FF2B5EF4-FFF2-40B4-BE49-F238E27FC236}">
                      <a16:creationId xmlns:a16="http://schemas.microsoft.com/office/drawing/2014/main" id="{92DEE895-D04D-448E-3FBA-53323AC6E277}"/>
                    </a:ext>
                  </a:extLst>
                </p:cNvPr>
                <p:cNvSpPr txBox="1"/>
                <p:nvPr/>
              </p:nvSpPr>
              <p:spPr>
                <a:xfrm>
                  <a:off x="5754271" y="1017876"/>
                  <a:ext cx="895703" cy="6610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rgbClr val="FF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1)</a:t>
                  </a:r>
                  <a:endParaRPr sz="2400" b="1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61;p1">
                  <a:extLst>
                    <a:ext uri="{FF2B5EF4-FFF2-40B4-BE49-F238E27FC236}">
                      <a16:creationId xmlns:a16="http://schemas.microsoft.com/office/drawing/2014/main" id="{FD76BA1D-F4D8-94B6-7C9B-0ACF84776B3A}"/>
                    </a:ext>
                  </a:extLst>
                </p:cNvPr>
                <p:cNvSpPr txBox="1"/>
                <p:nvPr/>
              </p:nvSpPr>
              <p:spPr>
                <a:xfrm>
                  <a:off x="6096175" y="2631163"/>
                  <a:ext cx="1007184" cy="6610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rgbClr val="FF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3)</a:t>
                  </a:r>
                  <a:endParaRPr sz="2400" b="1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62;p1">
                  <a:extLst>
                    <a:ext uri="{FF2B5EF4-FFF2-40B4-BE49-F238E27FC236}">
                      <a16:creationId xmlns:a16="http://schemas.microsoft.com/office/drawing/2014/main" id="{D5231054-A7F7-A51E-9F42-4372613CD1D1}"/>
                    </a:ext>
                  </a:extLst>
                </p:cNvPr>
                <p:cNvSpPr txBox="1"/>
                <p:nvPr/>
              </p:nvSpPr>
              <p:spPr>
                <a:xfrm>
                  <a:off x="2275051" y="757215"/>
                  <a:ext cx="1198255" cy="6610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rgbClr val="FF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5)</a:t>
                  </a:r>
                  <a:endParaRPr sz="2400" b="1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" name="Google Shape;163;p1">
                  <a:extLst>
                    <a:ext uri="{FF2B5EF4-FFF2-40B4-BE49-F238E27FC236}">
                      <a16:creationId xmlns:a16="http://schemas.microsoft.com/office/drawing/2014/main" id="{A221BE03-75A9-8F44-C5CA-E1DD5FBDF274}"/>
                    </a:ext>
                  </a:extLst>
                </p:cNvPr>
                <p:cNvSpPr txBox="1"/>
                <p:nvPr/>
              </p:nvSpPr>
              <p:spPr>
                <a:xfrm>
                  <a:off x="4312493" y="2368203"/>
                  <a:ext cx="891055" cy="661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rgbClr val="FFFF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4)</a:t>
                  </a:r>
                  <a:endParaRPr sz="2400" b="1">
                    <a:solidFill>
                      <a:srgbClr val="FFFF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32" name="Google Shape;164;p1">
                  <a:extLst>
                    <a:ext uri="{FF2B5EF4-FFF2-40B4-BE49-F238E27FC236}">
                      <a16:creationId xmlns:a16="http://schemas.microsoft.com/office/drawing/2014/main" id="{FB48B25D-C089-2734-09B4-3D7F62CBDBA7}"/>
                    </a:ext>
                  </a:extLst>
                </p:cNvPr>
                <p:cNvCxnSpPr/>
                <p:nvPr/>
              </p:nvCxnSpPr>
              <p:spPr>
                <a:xfrm flipH="1">
                  <a:off x="3902592" y="2989745"/>
                  <a:ext cx="674269" cy="901312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FFF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2" name="Google Shape;165;p1">
                <a:extLst>
                  <a:ext uri="{FF2B5EF4-FFF2-40B4-BE49-F238E27FC236}">
                    <a16:creationId xmlns:a16="http://schemas.microsoft.com/office/drawing/2014/main" id="{1891260B-983C-EB0F-0E55-8A931E862409}"/>
                  </a:ext>
                </a:extLst>
              </p:cNvPr>
              <p:cNvSpPr/>
              <p:nvPr/>
            </p:nvSpPr>
            <p:spPr>
              <a:xfrm rot="5400000">
                <a:off x="1678496" y="1208140"/>
                <a:ext cx="2749193" cy="2430656"/>
              </a:xfrm>
              <a:custGeom>
                <a:avLst/>
                <a:gdLst/>
                <a:ahLst/>
                <a:cxnLst/>
                <a:rect l="l" t="t" r="r" b="b"/>
                <a:pathLst>
                  <a:path w="2735259" h="2501781" extrusionOk="0">
                    <a:moveTo>
                      <a:pt x="928056" y="1184174"/>
                    </a:moveTo>
                    <a:lnTo>
                      <a:pt x="1834009" y="0"/>
                    </a:lnTo>
                    <a:lnTo>
                      <a:pt x="2730753" y="693999"/>
                    </a:lnTo>
                    <a:lnTo>
                      <a:pt x="2735259" y="2476985"/>
                    </a:lnTo>
                    <a:lnTo>
                      <a:pt x="0" y="2501781"/>
                    </a:lnTo>
                    <a:lnTo>
                      <a:pt x="928056" y="1184174"/>
                    </a:lnTo>
                    <a:close/>
                  </a:path>
                </a:pathLst>
              </a:custGeom>
              <a:noFill/>
              <a:ln w="571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7480B3A-0FF4-B4C0-CE11-056E0316FD56}"/>
              </a:ext>
            </a:extLst>
          </p:cNvPr>
          <p:cNvGrpSpPr/>
          <p:nvPr/>
        </p:nvGrpSpPr>
        <p:grpSpPr>
          <a:xfrm>
            <a:off x="1342201" y="24094876"/>
            <a:ext cx="12759821" cy="4456295"/>
            <a:chOff x="1056133" y="23946450"/>
            <a:chExt cx="12759821" cy="445629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EC25803-29DD-B625-40E4-BE902CE0E526}"/>
                </a:ext>
              </a:extLst>
            </p:cNvPr>
            <p:cNvGrpSpPr/>
            <p:nvPr/>
          </p:nvGrpSpPr>
          <p:grpSpPr>
            <a:xfrm>
              <a:off x="1056133" y="24125496"/>
              <a:ext cx="4101111" cy="4204673"/>
              <a:chOff x="1445647" y="16981972"/>
              <a:chExt cx="2804485" cy="2565609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4" name="3D 모델 43">
                    <a:extLst>
                      <a:ext uri="{FF2B5EF4-FFF2-40B4-BE49-F238E27FC236}">
                        <a16:creationId xmlns:a16="http://schemas.microsoft.com/office/drawing/2014/main" id="{29A8E917-53CE-5ADD-4978-8B9E9108F72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81037961"/>
                      </p:ext>
                    </p:extLst>
                  </p:nvPr>
                </p:nvGraphicFramePr>
                <p:xfrm>
                  <a:off x="1563698" y="16981972"/>
                  <a:ext cx="2686434" cy="2565609"/>
                </p:xfrm>
                <a:graphic>
                  <a:graphicData uri="http://schemas.microsoft.com/office/drawing/2017/model3d">
                    <am3d:model3d r:embed="rId4">
                      <am3d:spPr>
                        <a:xfrm>
                          <a:off x="0" y="0"/>
                          <a:ext cx="2686434" cy="256560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987081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9090" d="1000000"/>
                        <am3d:preTrans dx="1636363" dy="-8181818" dz="-229090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394896" ay="-2127026" az="-5391123"/>
                        <am3d:postTrans dx="0" dy="0" dz="0"/>
                      </am3d:trans>
                      <am3d:raster rName="Office3DRenderer" rVer="16.0.8326">
                        <am3d:blip r:embed="rId5"/>
                      </am3d:raster>
                      <am3d:objViewport viewportSz="4762727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4" name="3D 모델 43">
                    <a:extLst>
                      <a:ext uri="{FF2B5EF4-FFF2-40B4-BE49-F238E27FC236}">
                        <a16:creationId xmlns:a16="http://schemas.microsoft.com/office/drawing/2014/main" id="{29A8E917-53CE-5ADD-4978-8B9E9108F72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514832" y="24273922"/>
                    <a:ext cx="3928480" cy="4204673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FF1143-19FF-D8DF-FC63-8A6D80125239}"/>
                  </a:ext>
                </a:extLst>
              </p:cNvPr>
              <p:cNvSpPr txBox="1"/>
              <p:nvPr/>
            </p:nvSpPr>
            <p:spPr>
              <a:xfrm>
                <a:off x="1445647" y="17149198"/>
                <a:ext cx="413000" cy="395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atin typeface="+mj-ea"/>
                    <a:ea typeface="+mj-ea"/>
                  </a:rPr>
                  <a:t>1)</a:t>
                </a:r>
                <a:endParaRPr lang="ko-KR" altLang="en-US" sz="3200"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4A7DEC-A3A4-300A-E1FD-D9F1A088E7C5}"/>
                </a:ext>
              </a:extLst>
            </p:cNvPr>
            <p:cNvSpPr txBox="1"/>
            <p:nvPr/>
          </p:nvSpPr>
          <p:spPr>
            <a:xfrm>
              <a:off x="10271049" y="26460506"/>
              <a:ext cx="3544905" cy="14423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3200">
                  <a:latin typeface="+mj-ea"/>
                  <a:ea typeface="+mj-ea"/>
                </a:rPr>
                <a:t>1)  Outside box</a:t>
              </a:r>
            </a:p>
            <a:p>
              <a:pPr>
                <a:lnSpc>
                  <a:spcPct val="90000"/>
                </a:lnSpc>
              </a:pPr>
              <a:r>
                <a:rPr lang="en-US" altLang="ko-KR" sz="3200">
                  <a:latin typeface="+mj-ea"/>
                  <a:ea typeface="+mj-ea"/>
                </a:rPr>
                <a:t>2)  Inside box</a:t>
              </a:r>
            </a:p>
            <a:p>
              <a:pPr>
                <a:lnSpc>
                  <a:spcPct val="90000"/>
                </a:lnSpc>
              </a:pPr>
              <a:r>
                <a:rPr lang="en-US" altLang="ko-KR" sz="3200">
                  <a:latin typeface="+mj-ea"/>
                  <a:ea typeface="+mj-ea"/>
                </a:rPr>
                <a:t>3)  Optical baffle</a:t>
              </a:r>
              <a:endParaRPr lang="ko-KR" altLang="en-US" sz="3200">
                <a:latin typeface="+mj-ea"/>
                <a:ea typeface="+mj-ea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01FED90-26CF-6224-A01F-1ED4BBC00928}"/>
                </a:ext>
              </a:extLst>
            </p:cNvPr>
            <p:cNvGrpSpPr/>
            <p:nvPr/>
          </p:nvGrpSpPr>
          <p:grpSpPr>
            <a:xfrm>
              <a:off x="10121500" y="24256051"/>
              <a:ext cx="3483657" cy="2118231"/>
              <a:chOff x="7465003" y="17017829"/>
              <a:chExt cx="2382249" cy="129250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37804F-615E-7891-09DA-5364CFBBF653}"/>
                  </a:ext>
                </a:extLst>
              </p:cNvPr>
              <p:cNvSpPr txBox="1"/>
              <p:nvPr/>
            </p:nvSpPr>
            <p:spPr>
              <a:xfrm>
                <a:off x="7465003" y="17115052"/>
                <a:ext cx="413000" cy="395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atin typeface="+mj-ea"/>
                    <a:ea typeface="+mj-ea"/>
                  </a:rPr>
                  <a:t>3)</a:t>
                </a:r>
                <a:endParaRPr lang="ko-KR" altLang="en-US" sz="3200">
                  <a:latin typeface="+mj-ea"/>
                  <a:ea typeface="+mj-ea"/>
                </a:endParaRPr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1" name="3D 모델 40">
                    <a:extLst>
                      <a:ext uri="{FF2B5EF4-FFF2-40B4-BE49-F238E27FC236}">
                        <a16:creationId xmlns:a16="http://schemas.microsoft.com/office/drawing/2014/main" id="{4BDFDB1D-634B-EFB0-9189-9A2EBB11330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32265064"/>
                      </p:ext>
                    </p:extLst>
                  </p:nvPr>
                </p:nvGraphicFramePr>
                <p:xfrm>
                  <a:off x="8087175" y="17017829"/>
                  <a:ext cx="1760077" cy="1292503"/>
                </p:xfrm>
                <a:graphic>
                  <a:graphicData uri="http://schemas.microsoft.com/office/drawing/2017/model3d">
                    <am3d:model3d r:embed="rId6">
                      <am3d:spPr>
                        <a:xfrm>
                          <a:off x="0" y="0"/>
                          <a:ext cx="1760077" cy="129250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5009476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0303" d="1000000"/>
                        <am3d:preTrans dx="-2727272" dy="-11727272" dz="-1036363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400000" ay="3600000" az="5400000"/>
                        <am3d:postTrans dx="0" dy="0" dz="0"/>
                      </am3d:trans>
                      <am3d:raster rName="Office3DRenderer" rVer="16.0.8326">
                        <am3d:blip r:embed="rId7"/>
                      </am3d:raster>
                      <am3d:objViewport viewportSz="285963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1" name="3D 모델 40">
                    <a:extLst>
                      <a:ext uri="{FF2B5EF4-FFF2-40B4-BE49-F238E27FC236}">
                        <a16:creationId xmlns:a16="http://schemas.microsoft.com/office/drawing/2014/main" id="{4BDFDB1D-634B-EFB0-9189-9A2EBB113305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317395" y="24404477"/>
                    <a:ext cx="2573830" cy="21182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02B469BA-2BA9-603F-6582-6795FDADEFF7}"/>
                </a:ext>
              </a:extLst>
            </p:cNvPr>
            <p:cNvGrpSpPr/>
            <p:nvPr/>
          </p:nvGrpSpPr>
          <p:grpSpPr>
            <a:xfrm>
              <a:off x="5329875" y="23946450"/>
              <a:ext cx="4167701" cy="4456295"/>
              <a:chOff x="5637267" y="24043393"/>
              <a:chExt cx="4671966" cy="4771975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F0945F0-D274-F7CB-CA62-720F9B538B2D}"/>
                  </a:ext>
                </a:extLst>
              </p:cNvPr>
              <p:cNvGrpSpPr/>
              <p:nvPr/>
            </p:nvGrpSpPr>
            <p:grpSpPr>
              <a:xfrm>
                <a:off x="5637267" y="24043393"/>
                <a:ext cx="4591821" cy="4771975"/>
                <a:chOff x="4578387" y="16931875"/>
                <a:chExt cx="3140049" cy="2911765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2" name="3D 모델 41">
                      <a:extLst>
                        <a:ext uri="{FF2B5EF4-FFF2-40B4-BE49-F238E27FC236}">
                          <a16:creationId xmlns:a16="http://schemas.microsoft.com/office/drawing/2014/main" id="{E4FDE51D-47C8-F2C2-91A9-40FA2B5CF9A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960788970"/>
                        </p:ext>
                      </p:extLst>
                    </p:nvPr>
                  </p:nvGraphicFramePr>
                  <p:xfrm>
                    <a:off x="4722635" y="16931875"/>
                    <a:ext cx="2995801" cy="2911765"/>
                  </p:xfrm>
                  <a:graphic>
                    <a:graphicData uri="http://schemas.microsoft.com/office/drawing/2017/model3d">
                      <am3d:model3d r:embed="rId8">
                        <am3d:spPr>
                          <a:xfrm>
                            <a:off x="0" y="0"/>
                            <a:ext cx="2995801" cy="2911765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64980375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12500" d="1000000"/>
                          <am3d:preTrans dx="-4500000" dy="-6750000" dz="-672657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5400000"/>
                          <am3d:postTrans dx="0" dy="0" dz="0"/>
                        </am3d:trans>
                        <am3d:raster rName="Office3DRenderer" rVer="16.0.8326">
                          <am3d:blip r:embed="rId9"/>
                        </am3d:raster>
                        <am3d:objViewport viewportSz="5236725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2" name="3D 모델 41">
                      <a:extLst>
                        <a:ext uri="{FF2B5EF4-FFF2-40B4-BE49-F238E27FC236}">
                          <a16:creationId xmlns:a16="http://schemas.microsoft.com/office/drawing/2014/main" id="{E4FDE51D-47C8-F2C2-91A9-40FA2B5CF9A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804115" y="24094876"/>
                      <a:ext cx="3908034" cy="4456295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BAAF76-6A24-7443-B214-CB940B960D66}"/>
                    </a:ext>
                  </a:extLst>
                </p:cNvPr>
                <p:cNvSpPr txBox="1"/>
                <p:nvPr/>
              </p:nvSpPr>
              <p:spPr>
                <a:xfrm>
                  <a:off x="4578387" y="17258147"/>
                  <a:ext cx="413000" cy="3953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>
                      <a:latin typeface="+mj-ea"/>
                      <a:ea typeface="+mj-ea"/>
                    </a:rPr>
                    <a:t>2)</a:t>
                  </a:r>
                  <a:endParaRPr lang="ko-KR" altLang="en-US" sz="3200">
                    <a:latin typeface="+mj-ea"/>
                    <a:ea typeface="+mj-ea"/>
                  </a:endParaRPr>
                </a:p>
              </p:txBody>
            </p:sp>
          </p:grp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4C269FF-5879-C80B-14A3-15F430A463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11139" y="25356313"/>
                <a:ext cx="0" cy="281676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68DD1F1-A631-4F49-3C79-361733678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71529" flipH="1">
                <a:off x="9100759" y="24726968"/>
                <a:ext cx="1208474" cy="165840"/>
              </a:xfrm>
              <a:prstGeom prst="rect">
                <a:avLst/>
              </a:prstGeom>
            </p:spPr>
          </p:pic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019A17D-550B-DFFE-9A3D-C0E991D977A0}"/>
              </a:ext>
            </a:extLst>
          </p:cNvPr>
          <p:cNvSpPr txBox="1"/>
          <p:nvPr/>
        </p:nvSpPr>
        <p:spPr>
          <a:xfrm>
            <a:off x="1245337" y="23684433"/>
            <a:ext cx="1496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+mj-ea"/>
                <a:ea typeface="+mj-ea"/>
              </a:rPr>
              <a:t>- Hardware Modeling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2E5DC7D-EF38-A351-6A07-24858FA59E0C}"/>
              </a:ext>
            </a:extLst>
          </p:cNvPr>
          <p:cNvGrpSpPr/>
          <p:nvPr/>
        </p:nvGrpSpPr>
        <p:grpSpPr>
          <a:xfrm>
            <a:off x="2520885" y="28851536"/>
            <a:ext cx="11253923" cy="4086758"/>
            <a:chOff x="1872713" y="24933255"/>
            <a:chExt cx="9906429" cy="2971236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9F99D01-1F13-DE4B-3791-CC46BFECA285}"/>
                </a:ext>
              </a:extLst>
            </p:cNvPr>
            <p:cNvGrpSpPr/>
            <p:nvPr/>
          </p:nvGrpSpPr>
          <p:grpSpPr>
            <a:xfrm>
              <a:off x="1872713" y="25457570"/>
              <a:ext cx="6401064" cy="2325934"/>
              <a:chOff x="2642764" y="25280061"/>
              <a:chExt cx="5268128" cy="2325934"/>
            </a:xfrm>
          </p:grpSpPr>
          <p:pic>
            <p:nvPicPr>
              <p:cNvPr id="50" name="Google Shape;169;p1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7329C4C3-364B-8450-9D33-045721DB5C3E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 l="4805" t="36056" r="10990" b="28056"/>
              <a:stretch/>
            </p:blipFill>
            <p:spPr>
              <a:xfrm>
                <a:off x="2642764" y="25280061"/>
                <a:ext cx="5268128" cy="232593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" name="Google Shape;171;p1">
                <a:extLst>
                  <a:ext uri="{FF2B5EF4-FFF2-40B4-BE49-F238E27FC236}">
                    <a16:creationId xmlns:a16="http://schemas.microsoft.com/office/drawing/2014/main" id="{D2710335-63BF-113D-4873-23EB9F8114D8}"/>
                  </a:ext>
                </a:extLst>
              </p:cNvPr>
              <p:cNvCxnSpPr/>
              <p:nvPr/>
            </p:nvCxnSpPr>
            <p:spPr>
              <a:xfrm>
                <a:off x="4432261" y="26359338"/>
                <a:ext cx="1544443" cy="16972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49" name="Google Shape;170;p1">
              <a:extLst>
                <a:ext uri="{FF2B5EF4-FFF2-40B4-BE49-F238E27FC236}">
                  <a16:creationId xmlns:a16="http://schemas.microsoft.com/office/drawing/2014/main" id="{01F39DF5-25D4-5BF5-55A9-BF40B7A611B1}"/>
                </a:ext>
              </a:extLst>
            </p:cNvPr>
            <p:cNvSpPr/>
            <p:nvPr/>
          </p:nvSpPr>
          <p:spPr>
            <a:xfrm rot="10800000">
              <a:off x="8553624" y="24933255"/>
              <a:ext cx="3225518" cy="2971236"/>
            </a:xfrm>
            <a:prstGeom prst="wedgeRectCallout">
              <a:avLst>
                <a:gd name="adj1" fmla="val 86477"/>
                <a:gd name="adj2" fmla="val -2006"/>
              </a:avLst>
            </a:prstGeom>
            <a:blipFill dpi="0" rotWithShape="1">
              <a:blip r:embed="rId12">
                <a:alphaModFix/>
              </a:blip>
              <a:srcRect/>
              <a:stretch>
                <a:fillRect r="27000"/>
              </a:stretch>
            </a:blipFill>
            <a:ln w="57150" cap="flat" cmpd="sng">
              <a:solidFill>
                <a:srgbClr val="839AC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53FD5A0-17D7-74AF-E24F-D086B9FFCCA1}"/>
              </a:ext>
            </a:extLst>
          </p:cNvPr>
          <p:cNvSpPr txBox="1"/>
          <p:nvPr/>
        </p:nvSpPr>
        <p:spPr>
          <a:xfrm>
            <a:off x="1243562" y="28424228"/>
            <a:ext cx="1223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+mj-ea"/>
                <a:ea typeface="+mj-ea"/>
              </a:rPr>
              <a:t>- Set</a:t>
            </a:r>
            <a:r>
              <a:rPr lang="ko-KR" altLang="en-US" sz="3600" b="1">
                <a:latin typeface="+mj-ea"/>
                <a:ea typeface="+mj-ea"/>
              </a:rPr>
              <a:t> </a:t>
            </a:r>
            <a:r>
              <a:rPr lang="en-US" altLang="ko-KR" sz="3600" b="1">
                <a:latin typeface="+mj-ea"/>
                <a:ea typeface="+mj-ea"/>
              </a:rPr>
              <a:t>up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7AFDDD-896B-F498-9C1E-265AFF77BD78}"/>
              </a:ext>
            </a:extLst>
          </p:cNvPr>
          <p:cNvSpPr txBox="1"/>
          <p:nvPr/>
        </p:nvSpPr>
        <p:spPr>
          <a:xfrm>
            <a:off x="1243562" y="35594424"/>
            <a:ext cx="1228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600" b="1">
                <a:latin typeface="+mj-ea"/>
                <a:ea typeface="+mj-ea"/>
              </a:rPr>
              <a:t>Process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569DB94-CBE1-53B5-D7C6-1C4EC1ED765A}"/>
              </a:ext>
            </a:extLst>
          </p:cNvPr>
          <p:cNvGrpSpPr/>
          <p:nvPr/>
        </p:nvGrpSpPr>
        <p:grpSpPr>
          <a:xfrm>
            <a:off x="1429772" y="36419433"/>
            <a:ext cx="12280423" cy="3497359"/>
            <a:chOff x="452673" y="29402671"/>
            <a:chExt cx="12280423" cy="3497359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83429A7-1646-42DC-8733-1298988B1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2915" y="30508777"/>
              <a:ext cx="2607201" cy="2391253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0BA11EF-67CE-E3C0-D04D-30C8D897F57D}"/>
                </a:ext>
              </a:extLst>
            </p:cNvPr>
            <p:cNvGrpSpPr/>
            <p:nvPr/>
          </p:nvGrpSpPr>
          <p:grpSpPr>
            <a:xfrm>
              <a:off x="6568672" y="30453939"/>
              <a:ext cx="3528067" cy="2396892"/>
              <a:chOff x="19471097" y="7857318"/>
              <a:chExt cx="2640308" cy="1513448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D54BBE58-61D5-A054-EDE4-7E93BD3DB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476131" y="7857318"/>
                <a:ext cx="1792799" cy="1513448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D2886908-B6E8-297F-4180-D549EDD3DA86}"/>
                  </a:ext>
                </a:extLst>
              </p:cNvPr>
              <p:cNvGrpSpPr/>
              <p:nvPr/>
            </p:nvGrpSpPr>
            <p:grpSpPr>
              <a:xfrm>
                <a:off x="19471097" y="8109092"/>
                <a:ext cx="2640308" cy="1156775"/>
                <a:chOff x="6465852" y="4633845"/>
                <a:chExt cx="1974768" cy="768662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9515F5B1-39AD-54CD-3221-4AF7A651A8E3}"/>
                    </a:ext>
                  </a:extLst>
                </p:cNvPr>
                <p:cNvSpPr/>
                <p:nvPr/>
              </p:nvSpPr>
              <p:spPr>
                <a:xfrm>
                  <a:off x="6465852" y="5018176"/>
                  <a:ext cx="1322938" cy="56147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0" name="화살표: 오른쪽 69">
                  <a:extLst>
                    <a:ext uri="{FF2B5EF4-FFF2-40B4-BE49-F238E27FC236}">
                      <a16:creationId xmlns:a16="http://schemas.microsoft.com/office/drawing/2014/main" id="{0425837A-EE31-E926-9A6B-53B01B86AB9D}"/>
                    </a:ext>
                  </a:extLst>
                </p:cNvPr>
                <p:cNvSpPr/>
                <p:nvPr/>
              </p:nvSpPr>
              <p:spPr>
                <a:xfrm>
                  <a:off x="7835354" y="4884826"/>
                  <a:ext cx="259080" cy="266700"/>
                </a:xfrm>
                <a:prstGeom prst="rightArrow">
                  <a:avLst/>
                </a:prstGeom>
                <a:solidFill>
                  <a:srgbClr val="7CA7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EFD9F626-C7CB-1AA7-ECB7-515182E33E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5960" y="4633845"/>
                      <a:ext cx="454660" cy="76866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norm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30</m:t>
                                    </m:r>
                                  </m:e>
                                </m:eqArr>
                              </m:e>
                            </m:d>
                          </m:oMath>
                        </m:oMathPara>
                      </a14:m>
                      <a:endParaRPr lang="ko-KR" altLang="en-US">
                        <a:latin typeface="+mj-ea"/>
                        <a:ea typeface="+mj-ea"/>
                      </a:endParaRPr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EFD9F626-C7CB-1AA7-ECB7-515182E33E6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85960" y="4633845"/>
                      <a:ext cx="454660" cy="76866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C043885-9DE8-12D1-574E-E01FCC6A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73752" y="30484344"/>
              <a:ext cx="2613350" cy="239689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F5AB00E-F4C0-BBBA-E281-E6C8B12BC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846" y="30567674"/>
              <a:ext cx="2628812" cy="2264316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6BFF283-DF82-933B-6D93-22F2CA3FD690}"/>
                </a:ext>
              </a:extLst>
            </p:cNvPr>
            <p:cNvGrpSpPr/>
            <p:nvPr/>
          </p:nvGrpSpPr>
          <p:grpSpPr>
            <a:xfrm>
              <a:off x="452673" y="29402671"/>
              <a:ext cx="12280423" cy="976420"/>
              <a:chOff x="396814" y="28200285"/>
              <a:chExt cx="12548783" cy="997757"/>
            </a:xfrm>
          </p:grpSpPr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6411C4CD-841A-E296-3F52-9CCF46402CA7}"/>
                  </a:ext>
                </a:extLst>
              </p:cNvPr>
              <p:cNvSpPr/>
              <p:nvPr/>
            </p:nvSpPr>
            <p:spPr>
              <a:xfrm>
                <a:off x="396814" y="28200315"/>
                <a:ext cx="2787293" cy="993240"/>
              </a:xfrm>
              <a:custGeom>
                <a:avLst/>
                <a:gdLst>
                  <a:gd name="connsiteX0" fmla="*/ 0 w 2787293"/>
                  <a:gd name="connsiteY0" fmla="*/ 167238 h 1672376"/>
                  <a:gd name="connsiteX1" fmla="*/ 167238 w 2787293"/>
                  <a:gd name="connsiteY1" fmla="*/ 0 h 1672376"/>
                  <a:gd name="connsiteX2" fmla="*/ 2620055 w 2787293"/>
                  <a:gd name="connsiteY2" fmla="*/ 0 h 1672376"/>
                  <a:gd name="connsiteX3" fmla="*/ 2787293 w 2787293"/>
                  <a:gd name="connsiteY3" fmla="*/ 167238 h 1672376"/>
                  <a:gd name="connsiteX4" fmla="*/ 2787293 w 2787293"/>
                  <a:gd name="connsiteY4" fmla="*/ 1505138 h 1672376"/>
                  <a:gd name="connsiteX5" fmla="*/ 2620055 w 2787293"/>
                  <a:gd name="connsiteY5" fmla="*/ 1672376 h 1672376"/>
                  <a:gd name="connsiteX6" fmla="*/ 167238 w 2787293"/>
                  <a:gd name="connsiteY6" fmla="*/ 1672376 h 1672376"/>
                  <a:gd name="connsiteX7" fmla="*/ 0 w 2787293"/>
                  <a:gd name="connsiteY7" fmla="*/ 1505138 h 1672376"/>
                  <a:gd name="connsiteX8" fmla="*/ 0 w 2787293"/>
                  <a:gd name="connsiteY8" fmla="*/ 167238 h 167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7293" h="1672376">
                    <a:moveTo>
                      <a:pt x="0" y="167238"/>
                    </a:moveTo>
                    <a:cubicBezTo>
                      <a:pt x="0" y="74875"/>
                      <a:pt x="74875" y="0"/>
                      <a:pt x="167238" y="0"/>
                    </a:cubicBezTo>
                    <a:lnTo>
                      <a:pt x="2620055" y="0"/>
                    </a:lnTo>
                    <a:cubicBezTo>
                      <a:pt x="2712418" y="0"/>
                      <a:pt x="2787293" y="74875"/>
                      <a:pt x="2787293" y="167238"/>
                    </a:cubicBezTo>
                    <a:lnTo>
                      <a:pt x="2787293" y="1505138"/>
                    </a:lnTo>
                    <a:cubicBezTo>
                      <a:pt x="2787293" y="1597501"/>
                      <a:pt x="2712418" y="1672376"/>
                      <a:pt x="2620055" y="1672376"/>
                    </a:cubicBezTo>
                    <a:lnTo>
                      <a:pt x="167238" y="1672376"/>
                    </a:lnTo>
                    <a:cubicBezTo>
                      <a:pt x="74875" y="1672376"/>
                      <a:pt x="0" y="1597501"/>
                      <a:pt x="0" y="1505138"/>
                    </a:cubicBezTo>
                    <a:lnTo>
                      <a:pt x="0" y="167238"/>
                    </a:lnTo>
                    <a:close/>
                  </a:path>
                </a:pathLst>
              </a:custGeom>
              <a:solidFill>
                <a:srgbClr val="B0CAE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6612" tIns="136612" rIns="136612" bIns="136612" numCol="1" spcCol="1270" anchor="ctr" anchorCtr="0">
                <a:noAutofit/>
              </a:bodyPr>
              <a:lstStyle/>
              <a:p>
                <a:pPr marL="0" lvl="0" indent="0" algn="ctr" defTabSz="10223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800" b="0" kern="1200">
                    <a:solidFill>
                      <a:schemeClr val="tx1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이미지</a:t>
                </a:r>
                <a:r>
                  <a:rPr lang="en-US" altLang="ko-KR" sz="2800" kern="1200">
                    <a:solidFill>
                      <a:schemeClr val="tx1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 </a:t>
                </a:r>
                <a:r>
                  <a:rPr lang="ko-KR" altLang="en-US" sz="2800" kern="1200">
                    <a:solidFill>
                      <a:schemeClr val="tx1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획득</a:t>
                </a:r>
                <a:endParaRPr lang="ko-KR" altLang="en-US" sz="2800" b="0" kern="1200">
                  <a:solidFill>
                    <a:schemeClr val="tx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1D11F9FE-9363-80E7-BEBB-05D98CCAB245}"/>
                  </a:ext>
                </a:extLst>
              </p:cNvPr>
              <p:cNvSpPr/>
              <p:nvPr/>
            </p:nvSpPr>
            <p:spPr>
              <a:xfrm>
                <a:off x="3651804" y="28200285"/>
                <a:ext cx="2787293" cy="993240"/>
              </a:xfrm>
              <a:custGeom>
                <a:avLst/>
                <a:gdLst>
                  <a:gd name="connsiteX0" fmla="*/ 0 w 2787293"/>
                  <a:gd name="connsiteY0" fmla="*/ 167238 h 1672376"/>
                  <a:gd name="connsiteX1" fmla="*/ 167238 w 2787293"/>
                  <a:gd name="connsiteY1" fmla="*/ 0 h 1672376"/>
                  <a:gd name="connsiteX2" fmla="*/ 2620055 w 2787293"/>
                  <a:gd name="connsiteY2" fmla="*/ 0 h 1672376"/>
                  <a:gd name="connsiteX3" fmla="*/ 2787293 w 2787293"/>
                  <a:gd name="connsiteY3" fmla="*/ 167238 h 1672376"/>
                  <a:gd name="connsiteX4" fmla="*/ 2787293 w 2787293"/>
                  <a:gd name="connsiteY4" fmla="*/ 1505138 h 1672376"/>
                  <a:gd name="connsiteX5" fmla="*/ 2620055 w 2787293"/>
                  <a:gd name="connsiteY5" fmla="*/ 1672376 h 1672376"/>
                  <a:gd name="connsiteX6" fmla="*/ 167238 w 2787293"/>
                  <a:gd name="connsiteY6" fmla="*/ 1672376 h 1672376"/>
                  <a:gd name="connsiteX7" fmla="*/ 0 w 2787293"/>
                  <a:gd name="connsiteY7" fmla="*/ 1505138 h 1672376"/>
                  <a:gd name="connsiteX8" fmla="*/ 0 w 2787293"/>
                  <a:gd name="connsiteY8" fmla="*/ 167238 h 167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7293" h="1672376">
                    <a:moveTo>
                      <a:pt x="0" y="167238"/>
                    </a:moveTo>
                    <a:cubicBezTo>
                      <a:pt x="0" y="74875"/>
                      <a:pt x="74875" y="0"/>
                      <a:pt x="167238" y="0"/>
                    </a:cubicBezTo>
                    <a:lnTo>
                      <a:pt x="2620055" y="0"/>
                    </a:lnTo>
                    <a:cubicBezTo>
                      <a:pt x="2712418" y="0"/>
                      <a:pt x="2787293" y="74875"/>
                      <a:pt x="2787293" y="167238"/>
                    </a:cubicBezTo>
                    <a:lnTo>
                      <a:pt x="2787293" y="1505138"/>
                    </a:lnTo>
                    <a:cubicBezTo>
                      <a:pt x="2787293" y="1597501"/>
                      <a:pt x="2712418" y="1672376"/>
                      <a:pt x="2620055" y="1672376"/>
                    </a:cubicBezTo>
                    <a:lnTo>
                      <a:pt x="167238" y="1672376"/>
                    </a:lnTo>
                    <a:cubicBezTo>
                      <a:pt x="74875" y="1672376"/>
                      <a:pt x="0" y="1597501"/>
                      <a:pt x="0" y="1505138"/>
                    </a:cubicBezTo>
                    <a:lnTo>
                      <a:pt x="0" y="167238"/>
                    </a:lnTo>
                    <a:close/>
                  </a:path>
                </a:pathLst>
              </a:custGeom>
              <a:solidFill>
                <a:srgbClr val="B0CAE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6612" tIns="136612" rIns="136612" bIns="136612" numCol="1" spcCol="1270" anchor="ctr" anchorCtr="0">
                <a:noAutofit/>
              </a:bodyPr>
              <a:lstStyle/>
              <a:p>
                <a:pPr marL="0" lvl="0" indent="0" algn="ctr" defTabSz="10223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800" kern="1200">
                    <a:solidFill>
                      <a:schemeClr val="tx1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흑백처리</a:t>
                </a: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87B55037-4591-9B35-B4CF-A1C04492238B}"/>
                  </a:ext>
                </a:extLst>
              </p:cNvPr>
              <p:cNvSpPr/>
              <p:nvPr/>
            </p:nvSpPr>
            <p:spPr>
              <a:xfrm>
                <a:off x="6906795" y="28200295"/>
                <a:ext cx="2787293" cy="993240"/>
              </a:xfrm>
              <a:custGeom>
                <a:avLst/>
                <a:gdLst>
                  <a:gd name="connsiteX0" fmla="*/ 0 w 2787293"/>
                  <a:gd name="connsiteY0" fmla="*/ 167238 h 1672376"/>
                  <a:gd name="connsiteX1" fmla="*/ 167238 w 2787293"/>
                  <a:gd name="connsiteY1" fmla="*/ 0 h 1672376"/>
                  <a:gd name="connsiteX2" fmla="*/ 2620055 w 2787293"/>
                  <a:gd name="connsiteY2" fmla="*/ 0 h 1672376"/>
                  <a:gd name="connsiteX3" fmla="*/ 2787293 w 2787293"/>
                  <a:gd name="connsiteY3" fmla="*/ 167238 h 1672376"/>
                  <a:gd name="connsiteX4" fmla="*/ 2787293 w 2787293"/>
                  <a:gd name="connsiteY4" fmla="*/ 1505138 h 1672376"/>
                  <a:gd name="connsiteX5" fmla="*/ 2620055 w 2787293"/>
                  <a:gd name="connsiteY5" fmla="*/ 1672376 h 1672376"/>
                  <a:gd name="connsiteX6" fmla="*/ 167238 w 2787293"/>
                  <a:gd name="connsiteY6" fmla="*/ 1672376 h 1672376"/>
                  <a:gd name="connsiteX7" fmla="*/ 0 w 2787293"/>
                  <a:gd name="connsiteY7" fmla="*/ 1505138 h 1672376"/>
                  <a:gd name="connsiteX8" fmla="*/ 0 w 2787293"/>
                  <a:gd name="connsiteY8" fmla="*/ 167238 h 167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7293" h="1672376">
                    <a:moveTo>
                      <a:pt x="0" y="167238"/>
                    </a:moveTo>
                    <a:cubicBezTo>
                      <a:pt x="0" y="74875"/>
                      <a:pt x="74875" y="0"/>
                      <a:pt x="167238" y="0"/>
                    </a:cubicBezTo>
                    <a:lnTo>
                      <a:pt x="2620055" y="0"/>
                    </a:lnTo>
                    <a:cubicBezTo>
                      <a:pt x="2712418" y="0"/>
                      <a:pt x="2787293" y="74875"/>
                      <a:pt x="2787293" y="167238"/>
                    </a:cubicBezTo>
                    <a:lnTo>
                      <a:pt x="2787293" y="1505138"/>
                    </a:lnTo>
                    <a:cubicBezTo>
                      <a:pt x="2787293" y="1597501"/>
                      <a:pt x="2712418" y="1672376"/>
                      <a:pt x="2620055" y="1672376"/>
                    </a:cubicBezTo>
                    <a:lnTo>
                      <a:pt x="167238" y="1672376"/>
                    </a:lnTo>
                    <a:cubicBezTo>
                      <a:pt x="74875" y="1672376"/>
                      <a:pt x="0" y="1597501"/>
                      <a:pt x="0" y="1505138"/>
                    </a:cubicBezTo>
                    <a:lnTo>
                      <a:pt x="0" y="167238"/>
                    </a:lnTo>
                    <a:close/>
                  </a:path>
                </a:pathLst>
              </a:custGeom>
              <a:solidFill>
                <a:srgbClr val="B0CAE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2802" tIns="132802" rIns="132802" bIns="132802" numCol="1" spcCol="1270" anchor="ctr" anchorCtr="0">
                <a:noAutofit/>
              </a:bodyPr>
              <a:lstStyle/>
              <a:p>
                <a:pPr marL="0" lvl="0" indent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800" b="0" kern="1200">
                    <a:solidFill>
                      <a:schemeClr val="tx1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빛의 세기 분석</a:t>
                </a: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78B21E4C-2846-0C08-B547-94BF4E82F1AA}"/>
                  </a:ext>
                </a:extLst>
              </p:cNvPr>
              <p:cNvSpPr/>
              <p:nvPr/>
            </p:nvSpPr>
            <p:spPr>
              <a:xfrm>
                <a:off x="10158304" y="28202704"/>
                <a:ext cx="2787293" cy="993240"/>
              </a:xfrm>
              <a:custGeom>
                <a:avLst/>
                <a:gdLst>
                  <a:gd name="connsiteX0" fmla="*/ 0 w 2787293"/>
                  <a:gd name="connsiteY0" fmla="*/ 167238 h 1672376"/>
                  <a:gd name="connsiteX1" fmla="*/ 167238 w 2787293"/>
                  <a:gd name="connsiteY1" fmla="*/ 0 h 1672376"/>
                  <a:gd name="connsiteX2" fmla="*/ 2620055 w 2787293"/>
                  <a:gd name="connsiteY2" fmla="*/ 0 h 1672376"/>
                  <a:gd name="connsiteX3" fmla="*/ 2787293 w 2787293"/>
                  <a:gd name="connsiteY3" fmla="*/ 167238 h 1672376"/>
                  <a:gd name="connsiteX4" fmla="*/ 2787293 w 2787293"/>
                  <a:gd name="connsiteY4" fmla="*/ 1505138 h 1672376"/>
                  <a:gd name="connsiteX5" fmla="*/ 2620055 w 2787293"/>
                  <a:gd name="connsiteY5" fmla="*/ 1672376 h 1672376"/>
                  <a:gd name="connsiteX6" fmla="*/ 167238 w 2787293"/>
                  <a:gd name="connsiteY6" fmla="*/ 1672376 h 1672376"/>
                  <a:gd name="connsiteX7" fmla="*/ 0 w 2787293"/>
                  <a:gd name="connsiteY7" fmla="*/ 1505138 h 1672376"/>
                  <a:gd name="connsiteX8" fmla="*/ 0 w 2787293"/>
                  <a:gd name="connsiteY8" fmla="*/ 167238 h 167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7293" h="1672376">
                    <a:moveTo>
                      <a:pt x="0" y="167238"/>
                    </a:moveTo>
                    <a:cubicBezTo>
                      <a:pt x="0" y="74875"/>
                      <a:pt x="74875" y="0"/>
                      <a:pt x="167238" y="0"/>
                    </a:cubicBezTo>
                    <a:lnTo>
                      <a:pt x="2620055" y="0"/>
                    </a:lnTo>
                    <a:cubicBezTo>
                      <a:pt x="2712418" y="0"/>
                      <a:pt x="2787293" y="74875"/>
                      <a:pt x="2787293" y="167238"/>
                    </a:cubicBezTo>
                    <a:lnTo>
                      <a:pt x="2787293" y="1505138"/>
                    </a:lnTo>
                    <a:cubicBezTo>
                      <a:pt x="2787293" y="1597501"/>
                      <a:pt x="2712418" y="1672376"/>
                      <a:pt x="2620055" y="1672376"/>
                    </a:cubicBezTo>
                    <a:lnTo>
                      <a:pt x="167238" y="1672376"/>
                    </a:lnTo>
                    <a:cubicBezTo>
                      <a:pt x="74875" y="1672376"/>
                      <a:pt x="0" y="1597501"/>
                      <a:pt x="0" y="1505138"/>
                    </a:cubicBezTo>
                    <a:lnTo>
                      <a:pt x="0" y="167238"/>
                    </a:lnTo>
                    <a:close/>
                  </a:path>
                </a:pathLst>
              </a:custGeom>
              <a:solidFill>
                <a:srgbClr val="B0CAE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2802" tIns="132802" rIns="132802" bIns="132802" numCol="1" spcCol="1270" anchor="ctr" anchorCtr="0">
                <a:noAutofit/>
              </a:bodyPr>
              <a:lstStyle/>
              <a:p>
                <a:pPr marL="0" lvl="0" indent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800" b="0" kern="1200">
                    <a:solidFill>
                      <a:schemeClr val="tx1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스펙트럼 분석</a:t>
                </a: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32C1F295-5C0E-1989-B54C-7FA7D40B0F98}"/>
                  </a:ext>
                </a:extLst>
              </p:cNvPr>
              <p:cNvSpPr/>
              <p:nvPr/>
            </p:nvSpPr>
            <p:spPr>
              <a:xfrm>
                <a:off x="3030241" y="28273310"/>
                <a:ext cx="789462" cy="923524"/>
              </a:xfrm>
              <a:custGeom>
                <a:avLst/>
                <a:gdLst>
                  <a:gd name="connsiteX0" fmla="*/ 0 w 789462"/>
                  <a:gd name="connsiteY0" fmla="*/ 184705 h 923524"/>
                  <a:gd name="connsiteX1" fmla="*/ 394731 w 789462"/>
                  <a:gd name="connsiteY1" fmla="*/ 184705 h 923524"/>
                  <a:gd name="connsiteX2" fmla="*/ 394731 w 789462"/>
                  <a:gd name="connsiteY2" fmla="*/ 0 h 923524"/>
                  <a:gd name="connsiteX3" fmla="*/ 789462 w 789462"/>
                  <a:gd name="connsiteY3" fmla="*/ 461762 h 923524"/>
                  <a:gd name="connsiteX4" fmla="*/ 394731 w 789462"/>
                  <a:gd name="connsiteY4" fmla="*/ 923524 h 923524"/>
                  <a:gd name="connsiteX5" fmla="*/ 394731 w 789462"/>
                  <a:gd name="connsiteY5" fmla="*/ 738819 h 923524"/>
                  <a:gd name="connsiteX6" fmla="*/ 0 w 789462"/>
                  <a:gd name="connsiteY6" fmla="*/ 738819 h 923524"/>
                  <a:gd name="connsiteX7" fmla="*/ 0 w 789462"/>
                  <a:gd name="connsiteY7" fmla="*/ 184705 h 92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9462" h="923524">
                    <a:moveTo>
                      <a:pt x="0" y="184705"/>
                    </a:moveTo>
                    <a:lnTo>
                      <a:pt x="394731" y="184705"/>
                    </a:lnTo>
                    <a:lnTo>
                      <a:pt x="394731" y="0"/>
                    </a:lnTo>
                    <a:lnTo>
                      <a:pt x="789462" y="461762"/>
                    </a:lnTo>
                    <a:lnTo>
                      <a:pt x="394731" y="923524"/>
                    </a:lnTo>
                    <a:lnTo>
                      <a:pt x="394731" y="738819"/>
                    </a:lnTo>
                    <a:lnTo>
                      <a:pt x="0" y="738819"/>
                    </a:lnTo>
                    <a:lnTo>
                      <a:pt x="0" y="184705"/>
                    </a:lnTo>
                    <a:close/>
                  </a:path>
                </a:pathLst>
              </a:custGeom>
              <a:solidFill>
                <a:srgbClr val="7CA7CE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184705" rIns="236839" bIns="184705" numCol="1" spcCol="1270" anchor="ctr" anchorCtr="0">
                <a:noAutofit/>
              </a:bodyPr>
              <a:lstStyle/>
              <a:p>
                <a:pPr marL="0" lvl="0" indent="0" algn="ctr" defTabSz="755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700" kern="1200">
                  <a:highlight>
                    <a:srgbClr val="000080"/>
                  </a:highlight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82858B51-7303-C054-F05D-7B1D699DE56C}"/>
                  </a:ext>
                </a:extLst>
              </p:cNvPr>
              <p:cNvSpPr/>
              <p:nvPr/>
            </p:nvSpPr>
            <p:spPr>
              <a:xfrm>
                <a:off x="6285231" y="28273303"/>
                <a:ext cx="789462" cy="923524"/>
              </a:xfrm>
              <a:custGeom>
                <a:avLst/>
                <a:gdLst>
                  <a:gd name="connsiteX0" fmla="*/ 0 w 789462"/>
                  <a:gd name="connsiteY0" fmla="*/ 184705 h 923524"/>
                  <a:gd name="connsiteX1" fmla="*/ 394731 w 789462"/>
                  <a:gd name="connsiteY1" fmla="*/ 184705 h 923524"/>
                  <a:gd name="connsiteX2" fmla="*/ 394731 w 789462"/>
                  <a:gd name="connsiteY2" fmla="*/ 0 h 923524"/>
                  <a:gd name="connsiteX3" fmla="*/ 789462 w 789462"/>
                  <a:gd name="connsiteY3" fmla="*/ 461762 h 923524"/>
                  <a:gd name="connsiteX4" fmla="*/ 394731 w 789462"/>
                  <a:gd name="connsiteY4" fmla="*/ 923524 h 923524"/>
                  <a:gd name="connsiteX5" fmla="*/ 394731 w 789462"/>
                  <a:gd name="connsiteY5" fmla="*/ 738819 h 923524"/>
                  <a:gd name="connsiteX6" fmla="*/ 0 w 789462"/>
                  <a:gd name="connsiteY6" fmla="*/ 738819 h 923524"/>
                  <a:gd name="connsiteX7" fmla="*/ 0 w 789462"/>
                  <a:gd name="connsiteY7" fmla="*/ 184705 h 92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9462" h="923524">
                    <a:moveTo>
                      <a:pt x="0" y="184705"/>
                    </a:moveTo>
                    <a:lnTo>
                      <a:pt x="394731" y="184705"/>
                    </a:lnTo>
                    <a:lnTo>
                      <a:pt x="394731" y="0"/>
                    </a:lnTo>
                    <a:lnTo>
                      <a:pt x="789462" y="461762"/>
                    </a:lnTo>
                    <a:lnTo>
                      <a:pt x="394731" y="923524"/>
                    </a:lnTo>
                    <a:lnTo>
                      <a:pt x="394731" y="738819"/>
                    </a:lnTo>
                    <a:lnTo>
                      <a:pt x="0" y="738819"/>
                    </a:lnTo>
                    <a:lnTo>
                      <a:pt x="0" y="184705"/>
                    </a:lnTo>
                    <a:close/>
                  </a:path>
                </a:pathLst>
              </a:custGeom>
              <a:solidFill>
                <a:srgbClr val="7CA7CE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184705" rIns="236839" bIns="184705" numCol="1" spcCol="1270" anchor="ctr" anchorCtr="0">
                <a:noAutofit/>
              </a:bodyPr>
              <a:lstStyle/>
              <a:p>
                <a:pPr marL="0" lvl="0" indent="0" algn="ctr" defTabSz="755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700" kern="120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48F6CA18-46C4-BAA3-0BD1-35BA24A82162}"/>
                  </a:ext>
                </a:extLst>
              </p:cNvPr>
              <p:cNvSpPr/>
              <p:nvPr/>
            </p:nvSpPr>
            <p:spPr>
              <a:xfrm rot="2537">
                <a:off x="9541366" y="28274519"/>
                <a:ext cx="783587" cy="923523"/>
              </a:xfrm>
              <a:custGeom>
                <a:avLst/>
                <a:gdLst>
                  <a:gd name="connsiteX0" fmla="*/ 0 w 783587"/>
                  <a:gd name="connsiteY0" fmla="*/ 184705 h 923524"/>
                  <a:gd name="connsiteX1" fmla="*/ 391794 w 783587"/>
                  <a:gd name="connsiteY1" fmla="*/ 184705 h 923524"/>
                  <a:gd name="connsiteX2" fmla="*/ 391794 w 783587"/>
                  <a:gd name="connsiteY2" fmla="*/ 0 h 923524"/>
                  <a:gd name="connsiteX3" fmla="*/ 783587 w 783587"/>
                  <a:gd name="connsiteY3" fmla="*/ 461762 h 923524"/>
                  <a:gd name="connsiteX4" fmla="*/ 391794 w 783587"/>
                  <a:gd name="connsiteY4" fmla="*/ 923524 h 923524"/>
                  <a:gd name="connsiteX5" fmla="*/ 391794 w 783587"/>
                  <a:gd name="connsiteY5" fmla="*/ 738819 h 923524"/>
                  <a:gd name="connsiteX6" fmla="*/ 0 w 783587"/>
                  <a:gd name="connsiteY6" fmla="*/ 738819 h 923524"/>
                  <a:gd name="connsiteX7" fmla="*/ 0 w 783587"/>
                  <a:gd name="connsiteY7" fmla="*/ 184705 h 92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3587" h="923524">
                    <a:moveTo>
                      <a:pt x="0" y="184705"/>
                    </a:moveTo>
                    <a:lnTo>
                      <a:pt x="391794" y="184705"/>
                    </a:lnTo>
                    <a:lnTo>
                      <a:pt x="391794" y="0"/>
                    </a:lnTo>
                    <a:lnTo>
                      <a:pt x="783587" y="461762"/>
                    </a:lnTo>
                    <a:lnTo>
                      <a:pt x="391794" y="923524"/>
                    </a:lnTo>
                    <a:lnTo>
                      <a:pt x="391794" y="738819"/>
                    </a:lnTo>
                    <a:lnTo>
                      <a:pt x="0" y="738819"/>
                    </a:lnTo>
                    <a:lnTo>
                      <a:pt x="0" y="184705"/>
                    </a:lnTo>
                    <a:close/>
                  </a:path>
                </a:pathLst>
              </a:custGeom>
              <a:solidFill>
                <a:srgbClr val="7CA7CE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-1" tIns="184704" rIns="235076" bIns="184705" numCol="1" spcCol="1270" anchor="ctr" anchorCtr="0">
                <a:noAutofit/>
              </a:bodyPr>
              <a:lstStyle/>
              <a:p>
                <a:pPr marL="0" lvl="0" indent="0" algn="ctr" defTabSz="755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700" kern="1200"/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F2E628F-FC88-D0E7-9741-F7E838D5B1C2}"/>
              </a:ext>
            </a:extLst>
          </p:cNvPr>
          <p:cNvSpPr txBox="1"/>
          <p:nvPr/>
        </p:nvSpPr>
        <p:spPr>
          <a:xfrm>
            <a:off x="15904998" y="9743519"/>
            <a:ext cx="1143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200" b="1">
                <a:latin typeface="+mj-ea"/>
                <a:ea typeface="+mj-ea"/>
              </a:rPr>
              <a:t>UI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3521A4A-37D7-3636-C3C1-24BEB472900C}"/>
              </a:ext>
            </a:extLst>
          </p:cNvPr>
          <p:cNvGrpSpPr/>
          <p:nvPr/>
        </p:nvGrpSpPr>
        <p:grpSpPr>
          <a:xfrm>
            <a:off x="17011760" y="10477285"/>
            <a:ext cx="11287730" cy="4376199"/>
            <a:chOff x="13911804" y="9381314"/>
            <a:chExt cx="11287730" cy="437619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7E7DE242-0D76-AAB3-962C-1ACC4507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11804" y="9381314"/>
              <a:ext cx="5342027" cy="4376199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6F8A53-FA4F-9BBD-0660-9ED9BD79C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29" t="4785" r="583" b="49396"/>
            <a:stretch/>
          </p:blipFill>
          <p:spPr>
            <a:xfrm>
              <a:off x="20728884" y="9668663"/>
              <a:ext cx="4239371" cy="3261538"/>
            </a:xfrm>
            <a:prstGeom prst="rect">
              <a:avLst/>
            </a:prstGeom>
          </p:spPr>
        </p:pic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E8499AAF-3EDE-E5BA-65CA-05889F330A93}"/>
                </a:ext>
              </a:extLst>
            </p:cNvPr>
            <p:cNvSpPr/>
            <p:nvPr/>
          </p:nvSpPr>
          <p:spPr>
            <a:xfrm>
              <a:off x="19455506" y="10636403"/>
              <a:ext cx="975448" cy="782154"/>
            </a:xfrm>
            <a:prstGeom prst="rightArrow">
              <a:avLst/>
            </a:prstGeom>
            <a:solidFill>
              <a:srgbClr val="00D1CC"/>
            </a:solidFill>
            <a:ln>
              <a:solidFill>
                <a:srgbClr val="26B5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A51ABD0-6A8D-044F-5776-FA318558D9C2}"/>
                </a:ext>
              </a:extLst>
            </p:cNvPr>
            <p:cNvSpPr txBox="1"/>
            <p:nvPr/>
          </p:nvSpPr>
          <p:spPr>
            <a:xfrm>
              <a:off x="20497604" y="12982751"/>
              <a:ext cx="4701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>
                  <a:latin typeface="+mj-ea"/>
                  <a:ea typeface="+mj-ea"/>
                </a:rPr>
                <a:t>Intensity</a:t>
              </a:r>
              <a:r>
                <a:rPr lang="ko-KR" altLang="en-US" sz="3200">
                  <a:latin typeface="+mj-ea"/>
                  <a:ea typeface="+mj-ea"/>
                </a:rPr>
                <a:t> </a:t>
              </a:r>
              <a:r>
                <a:rPr lang="en-US" altLang="ko-KR" sz="3200">
                  <a:latin typeface="+mj-ea"/>
                  <a:ea typeface="+mj-ea"/>
                </a:rPr>
                <a:t>peak</a:t>
              </a:r>
              <a:r>
                <a:rPr lang="ko-KR" altLang="en-US" sz="3200">
                  <a:latin typeface="+mj-ea"/>
                  <a:ea typeface="+mj-ea"/>
                </a:rPr>
                <a:t>점 분석</a:t>
              </a:r>
            </a:p>
          </p:txBody>
        </p:sp>
      </p:grpSp>
      <p:sp>
        <p:nvSpPr>
          <p:cNvPr id="115" name="Google Shape;196;p2">
            <a:extLst>
              <a:ext uri="{FF2B5EF4-FFF2-40B4-BE49-F238E27FC236}">
                <a16:creationId xmlns:a16="http://schemas.microsoft.com/office/drawing/2014/main" id="{3AE0ED90-93D6-441B-70A4-84809A1DC5A4}"/>
              </a:ext>
            </a:extLst>
          </p:cNvPr>
          <p:cNvSpPr txBox="1"/>
          <p:nvPr/>
        </p:nvSpPr>
        <p:spPr>
          <a:xfrm>
            <a:off x="15898583" y="16605336"/>
            <a:ext cx="1157005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-"/>
            </a:pPr>
            <a:r>
              <a:rPr lang="en-US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Helium</a:t>
            </a:r>
            <a:endParaRPr sz="3600" b="1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AA65E24-6FAC-056A-B661-316668F7953F}"/>
              </a:ext>
            </a:extLst>
          </p:cNvPr>
          <p:cNvGrpSpPr/>
          <p:nvPr/>
        </p:nvGrpSpPr>
        <p:grpSpPr>
          <a:xfrm>
            <a:off x="16255686" y="17143903"/>
            <a:ext cx="13051542" cy="5143541"/>
            <a:chOff x="15854442" y="11263073"/>
            <a:chExt cx="13596682" cy="5358377"/>
          </a:xfrm>
        </p:grpSpPr>
        <p:pic>
          <p:nvPicPr>
            <p:cNvPr id="116" name="Google Shape;201;p2">
              <a:extLst>
                <a:ext uri="{FF2B5EF4-FFF2-40B4-BE49-F238E27FC236}">
                  <a16:creationId xmlns:a16="http://schemas.microsoft.com/office/drawing/2014/main" id="{9559B755-834A-088A-C528-13FC45253FC9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3596430" y="11632702"/>
              <a:ext cx="5854694" cy="4988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202;p2">
              <a:extLst>
                <a:ext uri="{FF2B5EF4-FFF2-40B4-BE49-F238E27FC236}">
                  <a16:creationId xmlns:a16="http://schemas.microsoft.com/office/drawing/2014/main" id="{8D025224-0B2C-085D-2734-437707A85BF8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 l="16239" t="20893" b="62506"/>
            <a:stretch/>
          </p:blipFill>
          <p:spPr>
            <a:xfrm flipH="1">
              <a:off x="15875635" y="14017003"/>
              <a:ext cx="7390272" cy="1379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64AF482-2EA8-A38C-A545-BA40405BD6E7}"/>
                </a:ext>
              </a:extLst>
            </p:cNvPr>
            <p:cNvSpPr/>
            <p:nvPr/>
          </p:nvSpPr>
          <p:spPr>
            <a:xfrm>
              <a:off x="15866842" y="11908923"/>
              <a:ext cx="7390800" cy="1378800"/>
            </a:xfrm>
            <a:prstGeom prst="rect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332" t="-282461" r="-17266" b="-28503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3BBCAC-1090-EF59-BFFC-CB3E0323FE84}"/>
                </a:ext>
              </a:extLst>
            </p:cNvPr>
            <p:cNvSpPr txBox="1"/>
            <p:nvPr/>
          </p:nvSpPr>
          <p:spPr>
            <a:xfrm>
              <a:off x="15854442" y="11298152"/>
              <a:ext cx="696527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+mj-ea"/>
                  <a:ea typeface="+mj-ea"/>
                </a:rPr>
                <a:t>1) </a:t>
              </a:r>
              <a:r>
                <a:rPr lang="ko-KR" altLang="en-US" sz="3200">
                  <a:latin typeface="+mj-ea"/>
                  <a:ea typeface="+mj-ea"/>
                </a:rPr>
                <a:t>관찰 결과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858046F-210E-B6E8-D81E-CA4E6454DB80}"/>
                </a:ext>
              </a:extLst>
            </p:cNvPr>
            <p:cNvSpPr txBox="1"/>
            <p:nvPr/>
          </p:nvSpPr>
          <p:spPr>
            <a:xfrm>
              <a:off x="15872775" y="13436685"/>
              <a:ext cx="73044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+mj-ea"/>
                  <a:ea typeface="+mj-ea"/>
                </a:rPr>
                <a:t>2) </a:t>
              </a:r>
              <a:r>
                <a:rPr lang="ko-KR" altLang="en-US" sz="3200">
                  <a:latin typeface="+mj-ea"/>
                  <a:ea typeface="+mj-ea"/>
                </a:rPr>
                <a:t>스펙트럼 이미지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B148B9-B676-204E-3A58-CF7E05A580F6}"/>
                </a:ext>
              </a:extLst>
            </p:cNvPr>
            <p:cNvSpPr txBox="1"/>
            <p:nvPr/>
          </p:nvSpPr>
          <p:spPr>
            <a:xfrm>
              <a:off x="23596430" y="11263073"/>
              <a:ext cx="51480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+mj-ea"/>
                  <a:ea typeface="+mj-ea"/>
                </a:rPr>
                <a:t>3) </a:t>
              </a:r>
              <a:r>
                <a:rPr lang="ko-KR" altLang="en-US" sz="3200">
                  <a:latin typeface="+mj-ea"/>
                  <a:ea typeface="+mj-ea"/>
                </a:rPr>
                <a:t>결과 분석 그래프</a:t>
              </a:r>
            </a:p>
          </p:txBody>
        </p:sp>
      </p:grpSp>
      <p:sp>
        <p:nvSpPr>
          <p:cNvPr id="123" name="Google Shape;196;p2">
            <a:extLst>
              <a:ext uri="{FF2B5EF4-FFF2-40B4-BE49-F238E27FC236}">
                <a16:creationId xmlns:a16="http://schemas.microsoft.com/office/drawing/2014/main" id="{D312F606-D698-F58E-98B5-B8B265918AB3}"/>
              </a:ext>
            </a:extLst>
          </p:cNvPr>
          <p:cNvSpPr txBox="1"/>
          <p:nvPr/>
        </p:nvSpPr>
        <p:spPr>
          <a:xfrm>
            <a:off x="15823350" y="27101801"/>
            <a:ext cx="1157005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-"/>
            </a:pPr>
            <a:r>
              <a:rPr lang="en-US" sz="3600" b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Neon</a:t>
            </a:r>
            <a:endParaRPr sz="3600" b="1"/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FF8E9C0B-FFD5-D770-ADB9-25F18ACE2E38}"/>
              </a:ext>
            </a:extLst>
          </p:cNvPr>
          <p:cNvGrpSpPr/>
          <p:nvPr/>
        </p:nvGrpSpPr>
        <p:grpSpPr>
          <a:xfrm>
            <a:off x="16239055" y="27549793"/>
            <a:ext cx="13197083" cy="5116894"/>
            <a:chOff x="15861556" y="23493383"/>
            <a:chExt cx="13702693" cy="5312935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371C355-3E60-0751-C0BE-693C2005A82B}"/>
                </a:ext>
              </a:extLst>
            </p:cNvPr>
            <p:cNvSpPr/>
            <p:nvPr/>
          </p:nvSpPr>
          <p:spPr>
            <a:xfrm>
              <a:off x="15878826" y="24255573"/>
              <a:ext cx="7390800" cy="1378800"/>
            </a:xfrm>
            <a:prstGeom prst="rect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5110" t="-402904" r="-15978" b="-28264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E2453B-5536-6D5C-D0E3-09CB71EDE668}"/>
                </a:ext>
              </a:extLst>
            </p:cNvPr>
            <p:cNvSpPr txBox="1"/>
            <p:nvPr/>
          </p:nvSpPr>
          <p:spPr>
            <a:xfrm>
              <a:off x="15891184" y="23671578"/>
              <a:ext cx="6965278" cy="584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+mj-ea"/>
                  <a:ea typeface="+mj-ea"/>
                </a:rPr>
                <a:t>1) </a:t>
              </a:r>
              <a:r>
                <a:rPr lang="ko-KR" altLang="en-US" sz="3200">
                  <a:latin typeface="+mj-ea"/>
                  <a:ea typeface="+mj-ea"/>
                </a:rPr>
                <a:t>관찰 결과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62841C4-1A76-EFA5-92B6-70E81ADCB5D3}"/>
                </a:ext>
              </a:extLst>
            </p:cNvPr>
            <p:cNvSpPr txBox="1"/>
            <p:nvPr/>
          </p:nvSpPr>
          <p:spPr>
            <a:xfrm>
              <a:off x="15899947" y="25934812"/>
              <a:ext cx="6965278" cy="584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+mj-ea"/>
                  <a:ea typeface="+mj-ea"/>
                </a:rPr>
                <a:t>2) </a:t>
              </a:r>
              <a:r>
                <a:rPr lang="ko-KR" altLang="en-US" sz="3200">
                  <a:latin typeface="+mj-ea"/>
                  <a:ea typeface="+mj-ea"/>
                </a:rPr>
                <a:t>스펙트럼 이미지</a:t>
              </a:r>
            </a:p>
          </p:txBody>
        </p:sp>
        <p:pic>
          <p:nvPicPr>
            <p:cNvPr id="128" name="Google Shape;222;p2">
              <a:extLst>
                <a:ext uri="{FF2B5EF4-FFF2-40B4-BE49-F238E27FC236}">
                  <a16:creationId xmlns:a16="http://schemas.microsoft.com/office/drawing/2014/main" id="{3FDA4AB3-2A02-7924-6AD8-CDDA67E2641D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 l="16425" t="41038" r="-187" b="42360"/>
            <a:stretch/>
          </p:blipFill>
          <p:spPr>
            <a:xfrm flipH="1">
              <a:off x="15861556" y="26519586"/>
              <a:ext cx="7394400" cy="137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221;p2">
              <a:extLst>
                <a:ext uri="{FF2B5EF4-FFF2-40B4-BE49-F238E27FC236}">
                  <a16:creationId xmlns:a16="http://schemas.microsoft.com/office/drawing/2014/main" id="{C698CDB5-9EB7-EC80-8452-11931344AFD8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23710649" y="23816718"/>
              <a:ext cx="5853600" cy="498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0D11428-70F1-E7EF-4011-47A712E9DCAD}"/>
                </a:ext>
              </a:extLst>
            </p:cNvPr>
            <p:cNvSpPr txBox="1"/>
            <p:nvPr/>
          </p:nvSpPr>
          <p:spPr>
            <a:xfrm>
              <a:off x="23687498" y="23493383"/>
              <a:ext cx="51480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+mj-ea"/>
                  <a:ea typeface="+mj-ea"/>
                </a:rPr>
                <a:t>3) </a:t>
              </a:r>
              <a:r>
                <a:rPr lang="ko-KR" altLang="en-US" sz="3200">
                  <a:latin typeface="+mj-ea"/>
                  <a:ea typeface="+mj-ea"/>
                </a:rPr>
                <a:t>결과 분석 그래프</a:t>
              </a:r>
            </a:p>
          </p:txBody>
        </p:sp>
      </p:grpSp>
      <p:sp>
        <p:nvSpPr>
          <p:cNvPr id="131" name="Google Shape;196;p2">
            <a:extLst>
              <a:ext uri="{FF2B5EF4-FFF2-40B4-BE49-F238E27FC236}">
                <a16:creationId xmlns:a16="http://schemas.microsoft.com/office/drawing/2014/main" id="{7C1CB80B-7FB9-A849-9A15-A2F48A0A8C08}"/>
              </a:ext>
            </a:extLst>
          </p:cNvPr>
          <p:cNvSpPr txBox="1"/>
          <p:nvPr/>
        </p:nvSpPr>
        <p:spPr>
          <a:xfrm>
            <a:off x="15870858" y="21730396"/>
            <a:ext cx="1157005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-"/>
            </a:pPr>
            <a:r>
              <a:rPr lang="en-US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Hydrogen</a:t>
            </a:r>
            <a:endParaRPr sz="3600" b="1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AAB5719-FEC7-705A-BA18-D7D764D39FFA}"/>
              </a:ext>
            </a:extLst>
          </p:cNvPr>
          <p:cNvGrpSpPr/>
          <p:nvPr/>
        </p:nvGrpSpPr>
        <p:grpSpPr>
          <a:xfrm>
            <a:off x="16199775" y="22320348"/>
            <a:ext cx="13107454" cy="5096340"/>
            <a:chOff x="15882932" y="17527646"/>
            <a:chExt cx="13599035" cy="5287475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947341C0-7501-D5F0-C542-EA95AA739E0A}"/>
                </a:ext>
              </a:extLst>
            </p:cNvPr>
            <p:cNvSpPr/>
            <p:nvPr/>
          </p:nvSpPr>
          <p:spPr>
            <a:xfrm>
              <a:off x="15913038" y="18220244"/>
              <a:ext cx="7390800" cy="1378800"/>
            </a:xfrm>
            <a:prstGeom prst="rect">
              <a:avLst/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276" t="-170099" r="-12708" b="-13892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0725E60-0461-20BE-E947-82C07C7C7737}"/>
                </a:ext>
              </a:extLst>
            </p:cNvPr>
            <p:cNvSpPr txBox="1"/>
            <p:nvPr/>
          </p:nvSpPr>
          <p:spPr>
            <a:xfrm>
              <a:off x="15910623" y="17609105"/>
              <a:ext cx="696527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+mj-ea"/>
                  <a:ea typeface="+mj-ea"/>
                </a:rPr>
                <a:t>1) </a:t>
              </a:r>
              <a:r>
                <a:rPr lang="ko-KR" altLang="en-US" sz="3200">
                  <a:latin typeface="+mj-ea"/>
                  <a:ea typeface="+mj-ea"/>
                </a:rPr>
                <a:t>관찰 결과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0321FD6-E561-C4E1-8DFC-CAD284E8A2AD}"/>
                </a:ext>
              </a:extLst>
            </p:cNvPr>
            <p:cNvSpPr txBox="1"/>
            <p:nvPr/>
          </p:nvSpPr>
          <p:spPr>
            <a:xfrm>
              <a:off x="15910623" y="19779198"/>
              <a:ext cx="696527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+mj-ea"/>
                  <a:ea typeface="+mj-ea"/>
                </a:rPr>
                <a:t>2) </a:t>
              </a:r>
              <a:r>
                <a:rPr lang="ko-KR" altLang="en-US" sz="3200">
                  <a:latin typeface="+mj-ea"/>
                  <a:ea typeface="+mj-ea"/>
                </a:rPr>
                <a:t>스펙트럼 이미지</a:t>
              </a:r>
            </a:p>
          </p:txBody>
        </p:sp>
        <p:pic>
          <p:nvPicPr>
            <p:cNvPr id="136" name="Google Shape;212;p2">
              <a:extLst>
                <a:ext uri="{FF2B5EF4-FFF2-40B4-BE49-F238E27FC236}">
                  <a16:creationId xmlns:a16="http://schemas.microsoft.com/office/drawing/2014/main" id="{A02EC389-09A1-56E3-A082-A7E0B1899087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 l="16000" t="1710" r="237" b="81689"/>
            <a:stretch/>
          </p:blipFill>
          <p:spPr>
            <a:xfrm flipH="1">
              <a:off x="15882932" y="20365435"/>
              <a:ext cx="7390800" cy="137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211;p2">
              <a:extLst>
                <a:ext uri="{FF2B5EF4-FFF2-40B4-BE49-F238E27FC236}">
                  <a16:creationId xmlns:a16="http://schemas.microsoft.com/office/drawing/2014/main" id="{8A69EF41-5BFF-4342-F514-928B860B3551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23628367" y="17825521"/>
              <a:ext cx="5853600" cy="498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5591BA1-B8B6-A899-33EB-414661EF525D}"/>
                </a:ext>
              </a:extLst>
            </p:cNvPr>
            <p:cNvSpPr txBox="1"/>
            <p:nvPr/>
          </p:nvSpPr>
          <p:spPr>
            <a:xfrm>
              <a:off x="23627273" y="17527646"/>
              <a:ext cx="51480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+mj-ea"/>
                  <a:ea typeface="+mj-ea"/>
                </a:rPr>
                <a:t>3) </a:t>
              </a:r>
              <a:r>
                <a:rPr lang="ko-KR" altLang="en-US" sz="3200">
                  <a:latin typeface="+mj-ea"/>
                  <a:ea typeface="+mj-ea"/>
                </a:rPr>
                <a:t>결과 분석 그래프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3780BDD4-239F-D083-FA38-3546362A6172}"/>
              </a:ext>
            </a:extLst>
          </p:cNvPr>
          <p:cNvSpPr txBox="1"/>
          <p:nvPr/>
        </p:nvSpPr>
        <p:spPr>
          <a:xfrm>
            <a:off x="15870858" y="32640841"/>
            <a:ext cx="12719624" cy="25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j-ea"/>
                <a:ea typeface="+mj-ea"/>
              </a:rPr>
              <a:t>객체가 화면 중심을 벗어나려 하는 경우 카메라가 회전함</a:t>
            </a:r>
            <a:endParaRPr lang="en-US" altLang="ko-KR" sz="3200" dirty="0">
              <a:latin typeface="+mj-ea"/>
              <a:ea typeface="+mj-ea"/>
            </a:endParaRPr>
          </a:p>
          <a:p>
            <a:pPr marL="571500" indent="-5715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j-ea"/>
                <a:ea typeface="+mj-ea"/>
              </a:rPr>
              <a:t>특정 색상 객체의 운동을 자동으로 </a:t>
            </a:r>
            <a:r>
              <a:rPr lang="en-US" altLang="ko-KR" sz="3200" dirty="0">
                <a:latin typeface="+mj-ea"/>
                <a:ea typeface="+mj-ea"/>
              </a:rPr>
              <a:t>2</a:t>
            </a:r>
            <a:r>
              <a:rPr lang="ko-KR" altLang="en-US" sz="3200" dirty="0">
                <a:latin typeface="+mj-ea"/>
                <a:ea typeface="+mj-ea"/>
              </a:rPr>
              <a:t>차원 그래프로 나타남</a:t>
            </a:r>
            <a:endParaRPr lang="en-US" altLang="ko-KR" sz="3200" dirty="0">
              <a:latin typeface="+mj-ea"/>
              <a:ea typeface="+mj-ea"/>
            </a:endParaRPr>
          </a:p>
          <a:p>
            <a:pPr marL="571500" indent="-5715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j-ea"/>
                <a:ea typeface="+mj-ea"/>
              </a:rPr>
              <a:t>추적하고자 하는 색이 배경과 겹치면 측정이 힘듦</a:t>
            </a:r>
            <a:endParaRPr lang="en-US" altLang="ko-KR" sz="3200" dirty="0"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3200" dirty="0">
                <a:latin typeface="+mj-ea"/>
                <a:ea typeface="+mj-ea"/>
              </a:rPr>
              <a:t>    → 객체 잠금 기능 추후 개발 예정</a:t>
            </a:r>
          </a:p>
        </p:txBody>
      </p:sp>
      <p:sp>
        <p:nvSpPr>
          <p:cNvPr id="144" name="텍스트 개체 틀 7">
            <a:extLst>
              <a:ext uri="{FF2B5EF4-FFF2-40B4-BE49-F238E27FC236}">
                <a16:creationId xmlns:a16="http://schemas.microsoft.com/office/drawing/2014/main" id="{4DA114F9-8D02-0DA1-8A0E-C38AC37E8FD5}"/>
              </a:ext>
            </a:extLst>
          </p:cNvPr>
          <p:cNvSpPr txBox="1">
            <a:spLocks/>
          </p:cNvSpPr>
          <p:nvPr/>
        </p:nvSpPr>
        <p:spPr>
          <a:xfrm>
            <a:off x="936573" y="33159247"/>
            <a:ext cx="13589051" cy="1325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3027487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2270615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광경로를 고려하여</a:t>
            </a:r>
            <a:r>
              <a:rPr lang="en-US" altLang="ko-KR"/>
              <a:t>, </a:t>
            </a:r>
            <a:r>
              <a:rPr lang="ko-KR" altLang="en-US"/>
              <a:t>방전관과 분광기의 슬릿이 일직선상이 되도록 함</a:t>
            </a:r>
            <a:r>
              <a:rPr lang="en-US" altLang="ko-KR"/>
              <a:t>.</a:t>
            </a:r>
          </a:p>
        </p:txBody>
      </p:sp>
      <p:sp>
        <p:nvSpPr>
          <p:cNvPr id="146" name="텍스트 개체 틀 7">
            <a:extLst>
              <a:ext uri="{FF2B5EF4-FFF2-40B4-BE49-F238E27FC236}">
                <a16:creationId xmlns:a16="http://schemas.microsoft.com/office/drawing/2014/main" id="{8682803A-1DD6-8430-617D-C39779A05E77}"/>
              </a:ext>
            </a:extLst>
          </p:cNvPr>
          <p:cNvSpPr txBox="1">
            <a:spLocks/>
          </p:cNvSpPr>
          <p:nvPr/>
        </p:nvSpPr>
        <p:spPr>
          <a:xfrm>
            <a:off x="936573" y="40271613"/>
            <a:ext cx="13592436" cy="197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3027487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2270615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1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err="1"/>
              <a:t>Rpi</a:t>
            </a:r>
            <a:r>
              <a:rPr lang="ko-KR" altLang="en-US"/>
              <a:t> 카메라를 통해 얻은 이미지를 흑백 처리하여 빛의 세기를 얻음</a:t>
            </a:r>
            <a:r>
              <a:rPr lang="en-US" altLang="ko-KR"/>
              <a:t>.</a:t>
            </a:r>
          </a:p>
          <a:p>
            <a:r>
              <a:rPr lang="ko-KR" altLang="en-US"/>
              <a:t>각 픽셀에서의 세기 값과 픽셀의 위치 값으로 세기 그래프를 형성함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10F9A2DD-D189-39F9-BF5C-61C63C63D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48" y="1114809"/>
            <a:ext cx="2408254" cy="29120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DF8E3-36CC-F994-58C4-BA9BEA087388}"/>
              </a:ext>
            </a:extLst>
          </p:cNvPr>
          <p:cNvSpPr/>
          <p:nvPr/>
        </p:nvSpPr>
        <p:spPr>
          <a:xfrm>
            <a:off x="906008" y="5136124"/>
            <a:ext cx="28401220" cy="4210566"/>
          </a:xfrm>
          <a:prstGeom prst="rect">
            <a:avLst/>
          </a:prstGeom>
          <a:noFill/>
          <a:ln w="57150">
            <a:solidFill>
              <a:srgbClr val="5676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5F91E-DAAD-F73D-A1B8-4ED747CC7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4274" y="4645192"/>
            <a:ext cx="3038897" cy="88423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76D861-DD7A-34F3-BBED-A29C19A4E560}"/>
              </a:ext>
            </a:extLst>
          </p:cNvPr>
          <p:cNvSpPr/>
          <p:nvPr/>
        </p:nvSpPr>
        <p:spPr>
          <a:xfrm>
            <a:off x="936574" y="9724986"/>
            <a:ext cx="13545872" cy="32269180"/>
          </a:xfrm>
          <a:prstGeom prst="rect">
            <a:avLst/>
          </a:prstGeom>
          <a:noFill/>
          <a:ln w="57150">
            <a:solidFill>
              <a:srgbClr val="5676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4F9BEE-02A0-E6D6-1378-5A382AC27516}"/>
              </a:ext>
            </a:extLst>
          </p:cNvPr>
          <p:cNvSpPr/>
          <p:nvPr/>
        </p:nvSpPr>
        <p:spPr>
          <a:xfrm>
            <a:off x="15774190" y="9706330"/>
            <a:ext cx="13533038" cy="32269179"/>
          </a:xfrm>
          <a:prstGeom prst="rect">
            <a:avLst/>
          </a:prstGeom>
          <a:noFill/>
          <a:ln w="57150">
            <a:solidFill>
              <a:srgbClr val="5676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16F597E-B0D5-498E-E065-0031FA1A1537}"/>
              </a:ext>
            </a:extLst>
          </p:cNvPr>
          <p:cNvSpPr/>
          <p:nvPr/>
        </p:nvSpPr>
        <p:spPr>
          <a:xfrm>
            <a:off x="967984" y="19417713"/>
            <a:ext cx="13465301" cy="1466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2E2EC2-8071-D3E8-B86D-0964A81605A7}"/>
              </a:ext>
            </a:extLst>
          </p:cNvPr>
          <p:cNvSpPr/>
          <p:nvPr/>
        </p:nvSpPr>
        <p:spPr>
          <a:xfrm>
            <a:off x="976859" y="35519673"/>
            <a:ext cx="13465301" cy="621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032657-21DE-1E3C-14AA-B292C3AEC562}"/>
              </a:ext>
            </a:extLst>
          </p:cNvPr>
          <p:cNvSpPr/>
          <p:nvPr/>
        </p:nvSpPr>
        <p:spPr>
          <a:xfrm>
            <a:off x="16023771" y="9758377"/>
            <a:ext cx="13254885" cy="5254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563C8-CE71-DE51-3BE6-320C82802E11}"/>
              </a:ext>
            </a:extLst>
          </p:cNvPr>
          <p:cNvSpPr/>
          <p:nvPr/>
        </p:nvSpPr>
        <p:spPr>
          <a:xfrm>
            <a:off x="1044252" y="10826644"/>
            <a:ext cx="13254885" cy="4319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HSL</a:t>
            </a:r>
            <a:r>
              <a:rPr lang="ko-KR" altLang="en-US" sz="3200" dirty="0">
                <a:solidFill>
                  <a:schemeClr val="tx1"/>
                </a:solidFill>
              </a:rPr>
              <a:t> 색 분류 모델과 카메라 사진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03FB827-2458-1871-90F4-DD22E183E95E}"/>
              </a:ext>
            </a:extLst>
          </p:cNvPr>
          <p:cNvSpPr/>
          <p:nvPr/>
        </p:nvSpPr>
        <p:spPr>
          <a:xfrm>
            <a:off x="15841988" y="16722394"/>
            <a:ext cx="13436668" cy="160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tx1"/>
                </a:solidFill>
              </a:rPr>
              <a:t>트래커</a:t>
            </a:r>
            <a:r>
              <a:rPr lang="ko-KR" altLang="en-US" sz="4800" dirty="0">
                <a:solidFill>
                  <a:schemeClr val="tx1"/>
                </a:solidFill>
              </a:rPr>
              <a:t> </a:t>
            </a:r>
            <a:r>
              <a:rPr lang="en-US" altLang="ko-KR" sz="4800" dirty="0">
                <a:solidFill>
                  <a:schemeClr val="tx1"/>
                </a:solidFill>
              </a:rPr>
              <a:t>4</a:t>
            </a:r>
            <a:r>
              <a:rPr lang="ko-KR" altLang="en-US" sz="4800" dirty="0">
                <a:solidFill>
                  <a:schemeClr val="tx1"/>
                </a:solidFill>
              </a:rPr>
              <a:t>분할 화면과 </a:t>
            </a:r>
            <a:r>
              <a:rPr lang="en-US" altLang="ko-KR" sz="4800" dirty="0">
                <a:solidFill>
                  <a:schemeClr val="tx1"/>
                </a:solidFill>
              </a:rPr>
              <a:t>2</a:t>
            </a:r>
            <a:r>
              <a:rPr lang="ko-KR" altLang="en-US" sz="4800" dirty="0">
                <a:solidFill>
                  <a:schemeClr val="tx1"/>
                </a:solidFill>
              </a:rPr>
              <a:t>차원 그래프</a:t>
            </a:r>
          </a:p>
        </p:txBody>
      </p:sp>
    </p:spTree>
    <p:extLst>
      <p:ext uri="{BB962C8B-B14F-4D97-AF65-F5344CB8AC3E}">
        <p14:creationId xmlns:p14="http://schemas.microsoft.com/office/powerpoint/2010/main" val="382932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459</Words>
  <Application>Microsoft Office PowerPoint</Application>
  <PresentationFormat>사용자 지정</PresentationFormat>
  <Paragraphs>65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맑은 고딕</vt:lpstr>
      <vt:lpstr>맑은 고딕</vt:lpstr>
      <vt:lpstr>충북대70주년체 Regular</vt:lpstr>
      <vt:lpstr>Arial</vt:lpstr>
      <vt:lpstr>Calibri</vt:lpstr>
      <vt:lpstr>Calibri Light</vt:lpstr>
      <vt:lpstr>Cambria Math</vt:lpstr>
      <vt:lpstr>Office 테마</vt:lpstr>
      <vt:lpstr>라즈베리파이를 이용한 객체 트래커 제작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류아림</dc:creator>
  <cp:lastModifiedBy>민석 강</cp:lastModifiedBy>
  <cp:revision>4</cp:revision>
  <dcterms:created xsi:type="dcterms:W3CDTF">2022-10-11T09:51:30Z</dcterms:created>
  <dcterms:modified xsi:type="dcterms:W3CDTF">2023-09-17T14:12:11Z</dcterms:modified>
</cp:coreProperties>
</file>